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1" r:id="rId4"/>
    <p:sldId id="262" r:id="rId5"/>
    <p:sldId id="260" r:id="rId6"/>
    <p:sldId id="263" r:id="rId7"/>
    <p:sldId id="264" r:id="rId8"/>
    <p:sldId id="265" r:id="rId9"/>
    <p:sldId id="266" r:id="rId10"/>
    <p:sldId id="269" r:id="rId11"/>
    <p:sldId id="267" r:id="rId12"/>
    <p:sldId id="268" r:id="rId13"/>
    <p:sldId id="270" r:id="rId14"/>
    <p:sldId id="271" r:id="rId15"/>
    <p:sldId id="272" r:id="rId16"/>
    <p:sldId id="273" r:id="rId17"/>
    <p:sldId id="275" r:id="rId18"/>
    <p:sldId id="277" r:id="rId19"/>
    <p:sldId id="276" r:id="rId20"/>
    <p:sldId id="278" r:id="rId21"/>
    <p:sldId id="279" r:id="rId22"/>
    <p:sldId id="280" r:id="rId23"/>
    <p:sldId id="274" r:id="rId24"/>
    <p:sldId id="287" r:id="rId25"/>
    <p:sldId id="282" r:id="rId26"/>
    <p:sldId id="293" r:id="rId27"/>
    <p:sldId id="295" r:id="rId28"/>
    <p:sldId id="296" r:id="rId29"/>
    <p:sldId id="294" r:id="rId30"/>
    <p:sldId id="297" r:id="rId31"/>
    <p:sldId id="292" r:id="rId32"/>
    <p:sldId id="286" r:id="rId33"/>
    <p:sldId id="284" r:id="rId34"/>
    <p:sldId id="285" r:id="rId35"/>
    <p:sldId id="283" r:id="rId36"/>
    <p:sldId id="288" r:id="rId37"/>
    <p:sldId id="259" r:id="rId38"/>
    <p:sldId id="289" r:id="rId39"/>
    <p:sldId id="298" r:id="rId40"/>
    <p:sldId id="291" r:id="rId41"/>
    <p:sldId id="290" r:id="rId42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0" d="100"/>
          <a:sy n="70" d="100"/>
        </p:scale>
        <p:origin x="1386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1CE3F1-2730-44DB-86E2-BDF4E4F06580}" type="datetimeFigureOut">
              <a:rPr lang="pt-BR" smtClean="0"/>
              <a:pPr/>
              <a:t>22/03/2014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70295-31EB-453D-99B7-EEB0DE55061D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1CE3F1-2730-44DB-86E2-BDF4E4F06580}" type="datetimeFigureOut">
              <a:rPr lang="pt-BR" smtClean="0"/>
              <a:pPr/>
              <a:t>22/03/2014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70295-31EB-453D-99B7-EEB0DE55061D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1CE3F1-2730-44DB-86E2-BDF4E4F06580}" type="datetimeFigureOut">
              <a:rPr lang="pt-BR" smtClean="0"/>
              <a:pPr/>
              <a:t>22/03/2014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70295-31EB-453D-99B7-EEB0DE55061D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1CE3F1-2730-44DB-86E2-BDF4E4F06580}" type="datetimeFigureOut">
              <a:rPr lang="pt-BR" smtClean="0"/>
              <a:pPr/>
              <a:t>22/03/2014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70295-31EB-453D-99B7-EEB0DE55061D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1CE3F1-2730-44DB-86E2-BDF4E4F06580}" type="datetimeFigureOut">
              <a:rPr lang="pt-BR" smtClean="0"/>
              <a:pPr/>
              <a:t>22/03/2014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70295-31EB-453D-99B7-EEB0DE55061D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1CE3F1-2730-44DB-86E2-BDF4E4F06580}" type="datetimeFigureOut">
              <a:rPr lang="pt-BR" smtClean="0"/>
              <a:pPr/>
              <a:t>22/03/2014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70295-31EB-453D-99B7-EEB0DE55061D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1CE3F1-2730-44DB-86E2-BDF4E4F06580}" type="datetimeFigureOut">
              <a:rPr lang="pt-BR" smtClean="0"/>
              <a:pPr/>
              <a:t>22/03/2014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70295-31EB-453D-99B7-EEB0DE55061D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1CE3F1-2730-44DB-86E2-BDF4E4F06580}" type="datetimeFigureOut">
              <a:rPr lang="pt-BR" smtClean="0"/>
              <a:pPr/>
              <a:t>22/03/2014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70295-31EB-453D-99B7-EEB0DE55061D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1CE3F1-2730-44DB-86E2-BDF4E4F06580}" type="datetimeFigureOut">
              <a:rPr lang="pt-BR" smtClean="0"/>
              <a:pPr/>
              <a:t>22/03/2014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70295-31EB-453D-99B7-EEB0DE55061D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1CE3F1-2730-44DB-86E2-BDF4E4F06580}" type="datetimeFigureOut">
              <a:rPr lang="pt-BR" smtClean="0"/>
              <a:pPr/>
              <a:t>22/03/2014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70295-31EB-453D-99B7-EEB0DE55061D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1CE3F1-2730-44DB-86E2-BDF4E4F06580}" type="datetimeFigureOut">
              <a:rPr lang="pt-BR" smtClean="0"/>
              <a:pPr/>
              <a:t>22/03/2014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70295-31EB-453D-99B7-EEB0DE55061D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1CE3F1-2730-44DB-86E2-BDF4E4F06580}" type="datetimeFigureOut">
              <a:rPr lang="pt-BR" smtClean="0"/>
              <a:pPr/>
              <a:t>22/03/2014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D70295-31EB-453D-99B7-EEB0DE55061D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multilogica-shop.com/Referencia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jpeg"/><Relationship Id="rId4" Type="http://schemas.openxmlformats.org/officeDocument/2006/relationships/image" Target="../media/image37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Logotht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954498" y="0"/>
            <a:ext cx="2189502" cy="980728"/>
          </a:xfrm>
          <a:prstGeom prst="rect">
            <a:avLst/>
          </a:prstGeom>
        </p:spPr>
      </p:pic>
      <p:grpSp>
        <p:nvGrpSpPr>
          <p:cNvPr id="7" name="Grupo 6"/>
          <p:cNvGrpSpPr/>
          <p:nvPr/>
        </p:nvGrpSpPr>
        <p:grpSpPr>
          <a:xfrm>
            <a:off x="-504056" y="0"/>
            <a:ext cx="2627784" cy="1772813"/>
            <a:chOff x="3550856" y="2892326"/>
            <a:chExt cx="1367683" cy="923330"/>
          </a:xfrm>
        </p:grpSpPr>
        <p:sp>
          <p:nvSpPr>
            <p:cNvPr id="5" name="Retângulo 4"/>
            <p:cNvSpPr/>
            <p:nvPr/>
          </p:nvSpPr>
          <p:spPr>
            <a:xfrm>
              <a:off x="3550856" y="2892326"/>
              <a:ext cx="1367683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pt-BR" sz="5400" b="1" cap="none" spc="0" dirty="0" smtClean="0">
                  <a:ln w="31550" cmpd="sng">
                    <a:gradFill>
                      <a:gsLst>
                        <a:gs pos="25000">
                          <a:schemeClr val="accent1">
                            <a:shade val="25000"/>
                            <a:satMod val="190000"/>
                          </a:schemeClr>
                        </a:gs>
                        <a:gs pos="80000">
                          <a:schemeClr val="accent1">
                            <a:tint val="75000"/>
                            <a:satMod val="190000"/>
                          </a:schemeClr>
                        </a:gs>
                      </a:gsLst>
                      <a:lin ang="5400000"/>
                    </a:gradFill>
                    <a:prstDash val="solid"/>
                  </a:ln>
                  <a:solidFill>
                    <a:srgbClr val="FFFFFF"/>
                  </a:solidFill>
                  <a:effectLst>
                    <a:outerShdw blurRad="41275" dist="12700" dir="12000000" algn="tl" rotWithShape="0">
                      <a:srgbClr val="000000">
                        <a:alpha val="40000"/>
                      </a:srgbClr>
                    </a:outerShdw>
                  </a:effectLst>
                </a:rPr>
                <a:t>DEV</a:t>
              </a:r>
              <a:endParaRPr lang="pt-BR" sz="5400" b="1" cap="none" spc="0" dirty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FFFFFF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</a:endParaRPr>
            </a:p>
          </p:txBody>
        </p:sp>
        <p:sp>
          <p:nvSpPr>
            <p:cNvPr id="6" name="CaixaDeTexto 5"/>
            <p:cNvSpPr txBox="1"/>
            <p:nvPr/>
          </p:nvSpPr>
          <p:spPr>
            <a:xfrm>
              <a:off x="3874828" y="3229771"/>
              <a:ext cx="706409" cy="2858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dirty="0" smtClean="0"/>
                <a:t>Rio Claro</a:t>
              </a:r>
              <a:endParaRPr lang="pt-BR" dirty="0"/>
            </a:p>
          </p:txBody>
        </p:sp>
      </p:grpSp>
      <p:sp>
        <p:nvSpPr>
          <p:cNvPr id="8" name="Retângulo 7"/>
          <p:cNvSpPr/>
          <p:nvPr/>
        </p:nvSpPr>
        <p:spPr>
          <a:xfrm>
            <a:off x="1763688" y="221739"/>
            <a:ext cx="5183855" cy="83099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800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Mini-Curso Arduino</a:t>
            </a:r>
            <a:endParaRPr lang="pt-BR" sz="4800" b="1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</a:endParaRPr>
          </a:p>
        </p:txBody>
      </p:sp>
      <p:cxnSp>
        <p:nvCxnSpPr>
          <p:cNvPr id="10" name="Conector reto 9"/>
          <p:cNvCxnSpPr/>
          <p:nvPr/>
        </p:nvCxnSpPr>
        <p:spPr>
          <a:xfrm>
            <a:off x="179512" y="1124744"/>
            <a:ext cx="8784976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Retângulo 10"/>
          <p:cNvSpPr/>
          <p:nvPr/>
        </p:nvSpPr>
        <p:spPr>
          <a:xfrm>
            <a:off x="1055176" y="2967335"/>
            <a:ext cx="703365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pt-BR" sz="5400" b="1" cap="none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Samir Marques Teixeira</a:t>
            </a:r>
            <a:endParaRPr lang="pt-BR" sz="5400" b="1" cap="none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12" name="Retângulo 11"/>
          <p:cNvSpPr/>
          <p:nvPr/>
        </p:nvSpPr>
        <p:spPr>
          <a:xfrm>
            <a:off x="3991470" y="5837202"/>
            <a:ext cx="1444626" cy="4001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2000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22/03/2014</a:t>
            </a:r>
            <a:endParaRPr lang="pt-BR" sz="2000" b="1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Logotht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954498" y="0"/>
            <a:ext cx="2189502" cy="980728"/>
          </a:xfrm>
          <a:prstGeom prst="rect">
            <a:avLst/>
          </a:prstGeom>
        </p:spPr>
      </p:pic>
      <p:grpSp>
        <p:nvGrpSpPr>
          <p:cNvPr id="2" name="Grupo 6"/>
          <p:cNvGrpSpPr/>
          <p:nvPr/>
        </p:nvGrpSpPr>
        <p:grpSpPr>
          <a:xfrm>
            <a:off x="-504056" y="0"/>
            <a:ext cx="2627784" cy="1772813"/>
            <a:chOff x="3550856" y="2892326"/>
            <a:chExt cx="1367683" cy="923330"/>
          </a:xfrm>
        </p:grpSpPr>
        <p:sp>
          <p:nvSpPr>
            <p:cNvPr id="5" name="Retângulo 4"/>
            <p:cNvSpPr/>
            <p:nvPr/>
          </p:nvSpPr>
          <p:spPr>
            <a:xfrm>
              <a:off x="3550856" y="2892326"/>
              <a:ext cx="1367683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pt-BR" sz="5400" b="1" cap="none" spc="0" dirty="0" smtClean="0">
                  <a:ln w="31550" cmpd="sng">
                    <a:gradFill>
                      <a:gsLst>
                        <a:gs pos="25000">
                          <a:schemeClr val="accent1">
                            <a:shade val="25000"/>
                            <a:satMod val="190000"/>
                          </a:schemeClr>
                        </a:gs>
                        <a:gs pos="80000">
                          <a:schemeClr val="accent1">
                            <a:tint val="75000"/>
                            <a:satMod val="190000"/>
                          </a:schemeClr>
                        </a:gs>
                      </a:gsLst>
                      <a:lin ang="5400000"/>
                    </a:gradFill>
                    <a:prstDash val="solid"/>
                  </a:ln>
                  <a:solidFill>
                    <a:srgbClr val="FFFFFF"/>
                  </a:solidFill>
                  <a:effectLst>
                    <a:outerShdw blurRad="41275" dist="12700" dir="12000000" algn="tl" rotWithShape="0">
                      <a:srgbClr val="000000">
                        <a:alpha val="40000"/>
                      </a:srgbClr>
                    </a:outerShdw>
                  </a:effectLst>
                </a:rPr>
                <a:t>DEV</a:t>
              </a:r>
              <a:endParaRPr lang="pt-BR" sz="5400" b="1" cap="none" spc="0" dirty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FFFFFF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</a:endParaRPr>
            </a:p>
          </p:txBody>
        </p:sp>
        <p:sp>
          <p:nvSpPr>
            <p:cNvPr id="6" name="CaixaDeTexto 5"/>
            <p:cNvSpPr txBox="1"/>
            <p:nvPr/>
          </p:nvSpPr>
          <p:spPr>
            <a:xfrm>
              <a:off x="3874828" y="3229771"/>
              <a:ext cx="706409" cy="2858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dirty="0" smtClean="0"/>
                <a:t>Rio Claro</a:t>
              </a:r>
              <a:endParaRPr lang="pt-BR" dirty="0"/>
            </a:p>
          </p:txBody>
        </p:sp>
      </p:grpSp>
      <p:sp>
        <p:nvSpPr>
          <p:cNvPr id="8" name="Retângulo 7"/>
          <p:cNvSpPr/>
          <p:nvPr/>
        </p:nvSpPr>
        <p:spPr>
          <a:xfrm>
            <a:off x="1763688" y="221739"/>
            <a:ext cx="5183855" cy="83099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800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Mini-Curso Arduino</a:t>
            </a:r>
            <a:endParaRPr lang="pt-BR" sz="4800" b="1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</a:endParaRPr>
          </a:p>
        </p:txBody>
      </p:sp>
      <p:cxnSp>
        <p:nvCxnSpPr>
          <p:cNvPr id="10" name="Conector reto 9"/>
          <p:cNvCxnSpPr/>
          <p:nvPr/>
        </p:nvCxnSpPr>
        <p:spPr>
          <a:xfrm>
            <a:off x="179512" y="1124744"/>
            <a:ext cx="8784976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Retângulo 11"/>
          <p:cNvSpPr/>
          <p:nvPr/>
        </p:nvSpPr>
        <p:spPr>
          <a:xfrm>
            <a:off x="647677" y="1700808"/>
            <a:ext cx="5577296" cy="70788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lIns="91440" tIns="45720" rIns="91440" bIns="45720">
            <a:spAutoFit/>
          </a:bodyPr>
          <a:lstStyle/>
          <a:p>
            <a:r>
              <a:rPr lang="pt-BR" sz="4000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Arduino: Alguns Modelos</a:t>
            </a:r>
            <a:endParaRPr lang="pt-BR" sz="4000" b="1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</a:endParaRPr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940152" y="2492896"/>
            <a:ext cx="2634630" cy="39384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32" name="Picture 8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55576" y="2420888"/>
            <a:ext cx="2114550" cy="173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33" name="Picture 9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547664" y="4365104"/>
            <a:ext cx="3810000" cy="206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Logotht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954498" y="0"/>
            <a:ext cx="2189502" cy="980728"/>
          </a:xfrm>
          <a:prstGeom prst="rect">
            <a:avLst/>
          </a:prstGeom>
        </p:spPr>
      </p:pic>
      <p:grpSp>
        <p:nvGrpSpPr>
          <p:cNvPr id="2" name="Grupo 6"/>
          <p:cNvGrpSpPr/>
          <p:nvPr/>
        </p:nvGrpSpPr>
        <p:grpSpPr>
          <a:xfrm>
            <a:off x="-504056" y="0"/>
            <a:ext cx="2627784" cy="1772813"/>
            <a:chOff x="3550856" y="2892326"/>
            <a:chExt cx="1367683" cy="923330"/>
          </a:xfrm>
        </p:grpSpPr>
        <p:sp>
          <p:nvSpPr>
            <p:cNvPr id="5" name="Retângulo 4"/>
            <p:cNvSpPr/>
            <p:nvPr/>
          </p:nvSpPr>
          <p:spPr>
            <a:xfrm>
              <a:off x="3550856" y="2892326"/>
              <a:ext cx="1367683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pt-BR" sz="5400" b="1" cap="none" spc="0" dirty="0" smtClean="0">
                  <a:ln w="31550" cmpd="sng">
                    <a:gradFill>
                      <a:gsLst>
                        <a:gs pos="25000">
                          <a:schemeClr val="accent1">
                            <a:shade val="25000"/>
                            <a:satMod val="190000"/>
                          </a:schemeClr>
                        </a:gs>
                        <a:gs pos="80000">
                          <a:schemeClr val="accent1">
                            <a:tint val="75000"/>
                            <a:satMod val="190000"/>
                          </a:schemeClr>
                        </a:gs>
                      </a:gsLst>
                      <a:lin ang="5400000"/>
                    </a:gradFill>
                    <a:prstDash val="solid"/>
                  </a:ln>
                  <a:solidFill>
                    <a:srgbClr val="FFFFFF"/>
                  </a:solidFill>
                  <a:effectLst>
                    <a:outerShdw blurRad="41275" dist="12700" dir="12000000" algn="tl" rotWithShape="0">
                      <a:srgbClr val="000000">
                        <a:alpha val="40000"/>
                      </a:srgbClr>
                    </a:outerShdw>
                  </a:effectLst>
                </a:rPr>
                <a:t>DEV</a:t>
              </a:r>
              <a:endParaRPr lang="pt-BR" sz="5400" b="1" cap="none" spc="0" dirty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FFFFFF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</a:endParaRPr>
            </a:p>
          </p:txBody>
        </p:sp>
        <p:sp>
          <p:nvSpPr>
            <p:cNvPr id="6" name="CaixaDeTexto 5"/>
            <p:cNvSpPr txBox="1"/>
            <p:nvPr/>
          </p:nvSpPr>
          <p:spPr>
            <a:xfrm>
              <a:off x="3874828" y="3229771"/>
              <a:ext cx="706409" cy="2858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dirty="0" smtClean="0"/>
                <a:t>Rio Claro</a:t>
              </a:r>
              <a:endParaRPr lang="pt-BR" dirty="0"/>
            </a:p>
          </p:txBody>
        </p:sp>
      </p:grpSp>
      <p:sp>
        <p:nvSpPr>
          <p:cNvPr id="8" name="Retângulo 7"/>
          <p:cNvSpPr/>
          <p:nvPr/>
        </p:nvSpPr>
        <p:spPr>
          <a:xfrm>
            <a:off x="1763688" y="221739"/>
            <a:ext cx="5183855" cy="83099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800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Mini-Curso Arduino</a:t>
            </a:r>
            <a:endParaRPr lang="pt-BR" sz="4800" b="1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</a:endParaRPr>
          </a:p>
        </p:txBody>
      </p:sp>
      <p:cxnSp>
        <p:nvCxnSpPr>
          <p:cNvPr id="10" name="Conector reto 9"/>
          <p:cNvCxnSpPr/>
          <p:nvPr/>
        </p:nvCxnSpPr>
        <p:spPr>
          <a:xfrm>
            <a:off x="179512" y="1124744"/>
            <a:ext cx="8784976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4578" name="Picture 2" descr="http://site.gravitech.us/Arduino/LilyPad/LilyPad_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5576" y="2564904"/>
            <a:ext cx="3742328" cy="3227758"/>
          </a:xfrm>
          <a:prstGeom prst="rect">
            <a:avLst/>
          </a:prstGeom>
          <a:noFill/>
        </p:spPr>
      </p:pic>
      <p:sp>
        <p:nvSpPr>
          <p:cNvPr id="13" name="Retângulo 12"/>
          <p:cNvSpPr/>
          <p:nvPr/>
        </p:nvSpPr>
        <p:spPr>
          <a:xfrm>
            <a:off x="647677" y="1700808"/>
            <a:ext cx="3521862" cy="70788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lIns="91440" tIns="45720" rIns="91440" bIns="45720">
            <a:spAutoFit/>
          </a:bodyPr>
          <a:lstStyle/>
          <a:p>
            <a:r>
              <a:rPr lang="pt-BR" sz="4000" b="1" dirty="0" err="1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LilyPad</a:t>
            </a:r>
            <a:r>
              <a:rPr lang="pt-BR" sz="4000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 Arduino</a:t>
            </a:r>
            <a:endParaRPr lang="pt-BR" sz="4000" b="1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</a:endParaRPr>
          </a:p>
        </p:txBody>
      </p:sp>
      <p:sp>
        <p:nvSpPr>
          <p:cNvPr id="14" name="Retângulo 13"/>
          <p:cNvSpPr/>
          <p:nvPr/>
        </p:nvSpPr>
        <p:spPr>
          <a:xfrm>
            <a:off x="5796136" y="4077072"/>
            <a:ext cx="1707583" cy="70788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lIns="91440" tIns="45720" rIns="91440" bIns="45720">
            <a:spAutoFit/>
          </a:bodyPr>
          <a:lstStyle/>
          <a:p>
            <a:r>
              <a:rPr lang="pt-BR" sz="4000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flexível</a:t>
            </a:r>
            <a:endParaRPr lang="pt-BR" sz="4000" b="1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</a:endParaRPr>
          </a:p>
        </p:txBody>
      </p:sp>
      <p:pic>
        <p:nvPicPr>
          <p:cNvPr id="24580" name="Picture 4" descr="http://upload.wikimedia.org/wikipedia/commons/thumb/9/92/Flexible_Lilypad_Arduino.jpg/1280px-Flexible_Lilypad_Arduino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508104" y="4653136"/>
            <a:ext cx="2270404" cy="151301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Logotht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954498" y="0"/>
            <a:ext cx="2189502" cy="980728"/>
          </a:xfrm>
          <a:prstGeom prst="rect">
            <a:avLst/>
          </a:prstGeom>
        </p:spPr>
      </p:pic>
      <p:grpSp>
        <p:nvGrpSpPr>
          <p:cNvPr id="2" name="Grupo 6"/>
          <p:cNvGrpSpPr/>
          <p:nvPr/>
        </p:nvGrpSpPr>
        <p:grpSpPr>
          <a:xfrm>
            <a:off x="-504056" y="0"/>
            <a:ext cx="2627784" cy="1772813"/>
            <a:chOff x="3550856" y="2892326"/>
            <a:chExt cx="1367683" cy="923330"/>
          </a:xfrm>
        </p:grpSpPr>
        <p:sp>
          <p:nvSpPr>
            <p:cNvPr id="5" name="Retângulo 4"/>
            <p:cNvSpPr/>
            <p:nvPr/>
          </p:nvSpPr>
          <p:spPr>
            <a:xfrm>
              <a:off x="3550856" y="2892326"/>
              <a:ext cx="1367683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pt-BR" sz="5400" b="1" cap="none" spc="0" dirty="0" smtClean="0">
                  <a:ln w="31550" cmpd="sng">
                    <a:gradFill>
                      <a:gsLst>
                        <a:gs pos="25000">
                          <a:schemeClr val="accent1">
                            <a:shade val="25000"/>
                            <a:satMod val="190000"/>
                          </a:schemeClr>
                        </a:gs>
                        <a:gs pos="80000">
                          <a:schemeClr val="accent1">
                            <a:tint val="75000"/>
                            <a:satMod val="190000"/>
                          </a:schemeClr>
                        </a:gs>
                      </a:gsLst>
                      <a:lin ang="5400000"/>
                    </a:gradFill>
                    <a:prstDash val="solid"/>
                  </a:ln>
                  <a:solidFill>
                    <a:srgbClr val="FFFFFF"/>
                  </a:solidFill>
                  <a:effectLst>
                    <a:outerShdw blurRad="41275" dist="12700" dir="12000000" algn="tl" rotWithShape="0">
                      <a:srgbClr val="000000">
                        <a:alpha val="40000"/>
                      </a:srgbClr>
                    </a:outerShdw>
                  </a:effectLst>
                </a:rPr>
                <a:t>DEV</a:t>
              </a:r>
              <a:endParaRPr lang="pt-BR" sz="5400" b="1" cap="none" spc="0" dirty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FFFFFF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</a:endParaRPr>
            </a:p>
          </p:txBody>
        </p:sp>
        <p:sp>
          <p:nvSpPr>
            <p:cNvPr id="6" name="CaixaDeTexto 5"/>
            <p:cNvSpPr txBox="1"/>
            <p:nvPr/>
          </p:nvSpPr>
          <p:spPr>
            <a:xfrm>
              <a:off x="3874828" y="3229771"/>
              <a:ext cx="706409" cy="2858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dirty="0" smtClean="0"/>
                <a:t>Rio Claro</a:t>
              </a:r>
              <a:endParaRPr lang="pt-BR" dirty="0"/>
            </a:p>
          </p:txBody>
        </p:sp>
      </p:grpSp>
      <p:sp>
        <p:nvSpPr>
          <p:cNvPr id="8" name="Retângulo 7"/>
          <p:cNvSpPr/>
          <p:nvPr/>
        </p:nvSpPr>
        <p:spPr>
          <a:xfrm>
            <a:off x="1763688" y="221739"/>
            <a:ext cx="5183855" cy="83099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800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Mini-Curso Arduino</a:t>
            </a:r>
            <a:endParaRPr lang="pt-BR" sz="4800" b="1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</a:endParaRPr>
          </a:p>
        </p:txBody>
      </p:sp>
      <p:cxnSp>
        <p:nvCxnSpPr>
          <p:cNvPr id="10" name="Conector reto 9"/>
          <p:cNvCxnSpPr/>
          <p:nvPr/>
        </p:nvCxnSpPr>
        <p:spPr>
          <a:xfrm>
            <a:off x="179512" y="1124744"/>
            <a:ext cx="8784976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Retângulo 12"/>
          <p:cNvSpPr/>
          <p:nvPr/>
        </p:nvSpPr>
        <p:spPr>
          <a:xfrm>
            <a:off x="647677" y="1700808"/>
            <a:ext cx="3521862" cy="70788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lIns="91440" tIns="45720" rIns="91440" bIns="45720">
            <a:spAutoFit/>
          </a:bodyPr>
          <a:lstStyle/>
          <a:p>
            <a:r>
              <a:rPr lang="pt-BR" sz="4000" b="1" dirty="0" err="1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LilyPad</a:t>
            </a:r>
            <a:r>
              <a:rPr lang="pt-BR" sz="4000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 Arduino</a:t>
            </a:r>
            <a:endParaRPr lang="pt-BR" sz="4000" b="1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</a:endParaRPr>
          </a:p>
        </p:txBody>
      </p:sp>
      <p:sp>
        <p:nvSpPr>
          <p:cNvPr id="15" name="Retângulo 14"/>
          <p:cNvSpPr/>
          <p:nvPr/>
        </p:nvSpPr>
        <p:spPr>
          <a:xfrm>
            <a:off x="755576" y="2852936"/>
            <a:ext cx="26353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 err="1"/>
              <a:t>Blinking</a:t>
            </a:r>
            <a:r>
              <a:rPr lang="pt-BR" b="1" dirty="0"/>
              <a:t> Bike </a:t>
            </a:r>
            <a:r>
              <a:rPr lang="pt-BR" b="1" dirty="0" err="1"/>
              <a:t>Safety</a:t>
            </a:r>
            <a:r>
              <a:rPr lang="pt-BR" b="1" dirty="0"/>
              <a:t> </a:t>
            </a:r>
            <a:r>
              <a:rPr lang="pt-BR" b="1" dirty="0" err="1"/>
              <a:t>Patch</a:t>
            </a:r>
            <a:endParaRPr lang="pt-BR" dirty="0"/>
          </a:p>
        </p:txBody>
      </p:sp>
      <p:pic>
        <p:nvPicPr>
          <p:cNvPr id="25605" name="Picture 5" descr="Picture of LilyPad Arduino Blinking Bike Safety Patch"/>
          <p:cNvPicPr>
            <a:picLocks noChangeAspect="1" noChangeArrowheads="1" noCrop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9552" y="3284984"/>
            <a:ext cx="5715000" cy="3096344"/>
          </a:xfrm>
          <a:prstGeom prst="rect">
            <a:avLst/>
          </a:prstGeom>
          <a:noFill/>
        </p:spPr>
      </p:pic>
      <p:pic>
        <p:nvPicPr>
          <p:cNvPr id="25607" name="Picture 7" descr="3426890597_8621ac3bd4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372200" y="3284984"/>
            <a:ext cx="2520280" cy="309634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Logotht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954498" y="0"/>
            <a:ext cx="2189502" cy="980728"/>
          </a:xfrm>
          <a:prstGeom prst="rect">
            <a:avLst/>
          </a:prstGeom>
        </p:spPr>
      </p:pic>
      <p:grpSp>
        <p:nvGrpSpPr>
          <p:cNvPr id="2" name="Grupo 6"/>
          <p:cNvGrpSpPr/>
          <p:nvPr/>
        </p:nvGrpSpPr>
        <p:grpSpPr>
          <a:xfrm>
            <a:off x="-504056" y="0"/>
            <a:ext cx="2627784" cy="1772813"/>
            <a:chOff x="3550856" y="2892326"/>
            <a:chExt cx="1367683" cy="923330"/>
          </a:xfrm>
        </p:grpSpPr>
        <p:sp>
          <p:nvSpPr>
            <p:cNvPr id="5" name="Retângulo 4"/>
            <p:cNvSpPr/>
            <p:nvPr/>
          </p:nvSpPr>
          <p:spPr>
            <a:xfrm>
              <a:off x="3550856" y="2892326"/>
              <a:ext cx="1367683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pt-BR" sz="5400" b="1" cap="none" spc="0" dirty="0" smtClean="0">
                  <a:ln w="31550" cmpd="sng">
                    <a:gradFill>
                      <a:gsLst>
                        <a:gs pos="25000">
                          <a:schemeClr val="accent1">
                            <a:shade val="25000"/>
                            <a:satMod val="190000"/>
                          </a:schemeClr>
                        </a:gs>
                        <a:gs pos="80000">
                          <a:schemeClr val="accent1">
                            <a:tint val="75000"/>
                            <a:satMod val="190000"/>
                          </a:schemeClr>
                        </a:gs>
                      </a:gsLst>
                      <a:lin ang="5400000"/>
                    </a:gradFill>
                    <a:prstDash val="solid"/>
                  </a:ln>
                  <a:solidFill>
                    <a:srgbClr val="FFFFFF"/>
                  </a:solidFill>
                  <a:effectLst>
                    <a:outerShdw blurRad="41275" dist="12700" dir="12000000" algn="tl" rotWithShape="0">
                      <a:srgbClr val="000000">
                        <a:alpha val="40000"/>
                      </a:srgbClr>
                    </a:outerShdw>
                  </a:effectLst>
                </a:rPr>
                <a:t>DEV</a:t>
              </a:r>
              <a:endParaRPr lang="pt-BR" sz="5400" b="1" cap="none" spc="0" dirty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FFFFFF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</a:endParaRPr>
            </a:p>
          </p:txBody>
        </p:sp>
        <p:sp>
          <p:nvSpPr>
            <p:cNvPr id="6" name="CaixaDeTexto 5"/>
            <p:cNvSpPr txBox="1"/>
            <p:nvPr/>
          </p:nvSpPr>
          <p:spPr>
            <a:xfrm>
              <a:off x="3874828" y="3229771"/>
              <a:ext cx="706409" cy="2858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dirty="0" smtClean="0"/>
                <a:t>Rio Claro</a:t>
              </a:r>
              <a:endParaRPr lang="pt-BR" dirty="0"/>
            </a:p>
          </p:txBody>
        </p:sp>
      </p:grpSp>
      <p:sp>
        <p:nvSpPr>
          <p:cNvPr id="8" name="Retângulo 7"/>
          <p:cNvSpPr/>
          <p:nvPr/>
        </p:nvSpPr>
        <p:spPr>
          <a:xfrm>
            <a:off x="1763688" y="221739"/>
            <a:ext cx="5183855" cy="83099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800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Mini-Curso Arduino</a:t>
            </a:r>
            <a:endParaRPr lang="pt-BR" sz="4800" b="1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</a:endParaRPr>
          </a:p>
        </p:txBody>
      </p:sp>
      <p:cxnSp>
        <p:nvCxnSpPr>
          <p:cNvPr id="10" name="Conector reto 9"/>
          <p:cNvCxnSpPr/>
          <p:nvPr/>
        </p:nvCxnSpPr>
        <p:spPr>
          <a:xfrm>
            <a:off x="179512" y="1124744"/>
            <a:ext cx="8784976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Retângulo 12"/>
          <p:cNvSpPr/>
          <p:nvPr/>
        </p:nvSpPr>
        <p:spPr>
          <a:xfrm>
            <a:off x="647677" y="1700808"/>
            <a:ext cx="1694695" cy="70788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lIns="91440" tIns="45720" rIns="91440" bIns="45720">
            <a:spAutoFit/>
          </a:bodyPr>
          <a:lstStyle/>
          <a:p>
            <a:r>
              <a:rPr lang="pt-BR" sz="4000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Shields</a:t>
            </a:r>
            <a:endParaRPr lang="pt-BR" sz="4000" b="1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</a:endParaRPr>
          </a:p>
        </p:txBody>
      </p:sp>
      <p:sp>
        <p:nvSpPr>
          <p:cNvPr id="12" name="Retângulo 11"/>
          <p:cNvSpPr/>
          <p:nvPr/>
        </p:nvSpPr>
        <p:spPr>
          <a:xfrm>
            <a:off x="602357" y="2828543"/>
            <a:ext cx="7930083" cy="14773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lIns="91440" tIns="45720" rIns="91440" bIns="45720">
            <a:spAutoFit/>
          </a:bodyPr>
          <a:lstStyle/>
          <a:p>
            <a:r>
              <a:rPr lang="pt-BR" sz="3000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“Escudos”</a:t>
            </a:r>
          </a:p>
          <a:p>
            <a:r>
              <a:rPr lang="pt-BR" sz="3000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Extensões do Arduino que permitem interagir com tecnologias diversas com facilidade.</a:t>
            </a:r>
            <a:endParaRPr lang="pt-BR" sz="3000" b="1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Logotht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954498" y="0"/>
            <a:ext cx="2189502" cy="980728"/>
          </a:xfrm>
          <a:prstGeom prst="rect">
            <a:avLst/>
          </a:prstGeom>
        </p:spPr>
      </p:pic>
      <p:grpSp>
        <p:nvGrpSpPr>
          <p:cNvPr id="2" name="Grupo 6"/>
          <p:cNvGrpSpPr/>
          <p:nvPr/>
        </p:nvGrpSpPr>
        <p:grpSpPr>
          <a:xfrm>
            <a:off x="-504056" y="0"/>
            <a:ext cx="2627784" cy="1772813"/>
            <a:chOff x="3550856" y="2892326"/>
            <a:chExt cx="1367683" cy="923330"/>
          </a:xfrm>
        </p:grpSpPr>
        <p:sp>
          <p:nvSpPr>
            <p:cNvPr id="5" name="Retângulo 4"/>
            <p:cNvSpPr/>
            <p:nvPr/>
          </p:nvSpPr>
          <p:spPr>
            <a:xfrm>
              <a:off x="3550856" y="2892326"/>
              <a:ext cx="1367683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pt-BR" sz="5400" b="1" cap="none" spc="0" dirty="0" smtClean="0">
                  <a:ln w="31550" cmpd="sng">
                    <a:gradFill>
                      <a:gsLst>
                        <a:gs pos="25000">
                          <a:schemeClr val="accent1">
                            <a:shade val="25000"/>
                            <a:satMod val="190000"/>
                          </a:schemeClr>
                        </a:gs>
                        <a:gs pos="80000">
                          <a:schemeClr val="accent1">
                            <a:tint val="75000"/>
                            <a:satMod val="190000"/>
                          </a:schemeClr>
                        </a:gs>
                      </a:gsLst>
                      <a:lin ang="5400000"/>
                    </a:gradFill>
                    <a:prstDash val="solid"/>
                  </a:ln>
                  <a:solidFill>
                    <a:srgbClr val="FFFFFF"/>
                  </a:solidFill>
                  <a:effectLst>
                    <a:outerShdw blurRad="41275" dist="12700" dir="12000000" algn="tl" rotWithShape="0">
                      <a:srgbClr val="000000">
                        <a:alpha val="40000"/>
                      </a:srgbClr>
                    </a:outerShdw>
                  </a:effectLst>
                </a:rPr>
                <a:t>DEV</a:t>
              </a:r>
              <a:endParaRPr lang="pt-BR" sz="5400" b="1" cap="none" spc="0" dirty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FFFFFF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</a:endParaRPr>
            </a:p>
          </p:txBody>
        </p:sp>
        <p:sp>
          <p:nvSpPr>
            <p:cNvPr id="6" name="CaixaDeTexto 5"/>
            <p:cNvSpPr txBox="1"/>
            <p:nvPr/>
          </p:nvSpPr>
          <p:spPr>
            <a:xfrm>
              <a:off x="3874828" y="3229771"/>
              <a:ext cx="706409" cy="2858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dirty="0" smtClean="0"/>
                <a:t>Rio Claro</a:t>
              </a:r>
              <a:endParaRPr lang="pt-BR" dirty="0"/>
            </a:p>
          </p:txBody>
        </p:sp>
      </p:grpSp>
      <p:sp>
        <p:nvSpPr>
          <p:cNvPr id="8" name="Retângulo 7"/>
          <p:cNvSpPr/>
          <p:nvPr/>
        </p:nvSpPr>
        <p:spPr>
          <a:xfrm>
            <a:off x="1763688" y="221739"/>
            <a:ext cx="5183855" cy="83099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800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Mini-Curso Arduino</a:t>
            </a:r>
            <a:endParaRPr lang="pt-BR" sz="4800" b="1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</a:endParaRPr>
          </a:p>
        </p:txBody>
      </p:sp>
      <p:cxnSp>
        <p:nvCxnSpPr>
          <p:cNvPr id="10" name="Conector reto 9"/>
          <p:cNvCxnSpPr/>
          <p:nvPr/>
        </p:nvCxnSpPr>
        <p:spPr>
          <a:xfrm>
            <a:off x="179512" y="1124744"/>
            <a:ext cx="8784976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Retângulo 12"/>
          <p:cNvSpPr/>
          <p:nvPr/>
        </p:nvSpPr>
        <p:spPr>
          <a:xfrm>
            <a:off x="647677" y="1700808"/>
            <a:ext cx="1694695" cy="70788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lIns="91440" tIns="45720" rIns="91440" bIns="45720">
            <a:spAutoFit/>
          </a:bodyPr>
          <a:lstStyle/>
          <a:p>
            <a:r>
              <a:rPr lang="pt-BR" sz="4000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Shields</a:t>
            </a:r>
            <a:endParaRPr lang="pt-BR" sz="4000" b="1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</a:endParaRPr>
          </a:p>
        </p:txBody>
      </p:sp>
      <p:pic>
        <p:nvPicPr>
          <p:cNvPr id="28677" name="Picture 5" descr="http://www.webtronico.com/image/cache/data/produtos/ethernet_shield_w5100_para_arduino_uno_mega-500x500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60032" y="2276872"/>
            <a:ext cx="3528392" cy="3528392"/>
          </a:xfrm>
          <a:prstGeom prst="rect">
            <a:avLst/>
          </a:prstGeom>
          <a:noFill/>
        </p:spPr>
      </p:pic>
      <p:sp>
        <p:nvSpPr>
          <p:cNvPr id="28679" name="AutoShape 7" descr="data:image/jpeg;base64,/9j/4AAQSkZJRgABAQAAAQABAAD/2wCEAAkGBxIREhUUERQVFBQWFxUWGBcVGBgXFRggFBgYGBoYGBgYHCkgHR4pHhgYITIhJSktLi8uGB8zOTMsNygtMCsBCgoKDg0OGxAQGzQmICQsLC8sMiw0LCwvMSwvNDQsLC8xLCwsLy8sNCwsLCwsLC80Lyw0LywsLCwsLCwsLCwsLP/AABEIAOEA4QMBIgACEQEDEQH/xAAcAAEAAQUBAQAAAAAAAAAAAAAABQECAwQGBwj/xAA9EAACAQMDAgUCBAQFAwMFAAABAhEAAyEEEjEFQQYTIlFhMnEjQoGRFFKhsQdiweHwM4LRFXKyJGOSosL/xAAZAQEAAwEBAAAAAAAAAAAAAAAAAgMEAQX/xAAuEQACAgEDAgQEBwEBAAAAAAAAAQIDERIhMQRBE1FhgSKh4fAyQnGRscHRFAX/2gAMAwEAAhEDEQA/APcaUpQClKUApSlAKUqlAKVE+JPEFnQ2t90yxwlsfU7ew+Pc9v2ryPS/4k9QGouMRgkEW2UeUB/KD9QI9/37UB7lStfp2p821buEbS6I8TMblBiYE88xV1zV21uLbLAXHDMq/mYJG4gew3D9xQGelUpQFaUpQClKUApSlAKUpQClKUApSlAKUpQClKUApSlAKUpQClKpQCoTxV4ltaG3ub13Gny7Q+pyP7KO5/uYFYPGXiu30+3J9d5gdlv+m5vZQe/fgV4J1rrH8UW1V67dW6HyI2k7eFSfyx27TmupAzeIettrTdu6t7qXFICkelY5UWs4j/c8k1EaTrha4GaSske5iMT71BdT6k+oub3P2E4H+/zVuiJkASZ4AEn9qng4fQHiDxSrdLazo7xXVJb01vaBDNvNtHVSSI5IL4Ag571zP+GfUbj9Sto9wuLR1CKAWa2m6Ay2y2dsoInnbPevN/8A1V9sb22n8rZjJwrc7fjt81K+GNe1q6G0xNtwdyxE/YTzxxUHBncn1HdvKsbmCyQokgSTwBPJ+KwdN6hb1Cl7RlQ9y2SRGbTFG5+Qa8J8eddbVW7Vy5e+nTAMu2A1y5eIAto49L7R6n7ACJr0f/B25u0BksYvXPq7SFbHwZnOZJqJ07mq1SldOFaUpQClKUApSlAKUpQClKUApSlAKUpQClKUApSqUArlvG/jK309IEPfYStv259bxkLjjk9u5E91a+1uxddI3JbuMs5EqpIkfcV836vUXvMa/cueZvncHElmMxngAfsAIjtXUgWa/qzXnXWHUMzsSWBGWjBUgjAHGMAD7VzXUbrXW3P8/YfAqQjzWPmNtPb2+wq/qKPbRQ67lbCxzj3Hap+hwgLulIiM/bPNSfT9KbYV/VuMwTgf9pHOO/zU14c8PM03gwlVLbGO1iM5URlcH7weKkPEfUrRttba1tveWF9IAUTwXnkgf+6Oxq6t4ljGX/BVN5XJxWt0Vy39Q9LElSCIOfjv8Vk6fabaWgbQwWSck8jaOe3IraudBuIyC6AC0FfUBI4MtOP1roOrdPs6eztUrvLqYUyoBGJOYXggk53A84Dw3jLO+Is4RFI4YeuWHbd2/wDNdF4I8SDTa60We4tuYubJKkbWjco5HfjFchfvEEqOdwH2yJ/pXQ+H+jXCXa1uuKQCQBtLgdzOQkyOxYiAOYjGvO74Oynj9T6S0GutX0D2XW4h7qZH2Psfg1sV4X03VW7TBtM93TX1UbkBYm4QAdpBlSDkQQIPau08Nf4kpdhdSu0x9a5GO5Tn9p+wquVb7HVNdz0ClYdJq7d1Q9tldT3UyPt9/is1VkytKpSgK0qlVoBSlKAUpSgFKUoBSlKAUpSgFUqtUoDU6us2Lw97dwf/AKmvnDVLvtwDkMP6A4r6M65ZZ9NeVSQzWrgBGDJUxkV849StlbcXBBPG3ORwZqUU3wRbS5Ne9qQhC6m2WBHp2xn5+K3+idCubDfJ85Av0ZJAMcqT9PBx8H4q7pXSrtsC7qB5ymB6vUoz37rz7H5jkZeq6wG4V0e/czBYPrIjlVbIPq7ZAjEZmyuDe0fp9CE5Jc/Uyay+txtumUpdAUHaCbdv+ZhKyGIgQo3TjnjNo9M+9WtsDB3N5qhmJzLuST7QACIg5hWNbfTBas+WLpFu/O9g4LAMRAZyRBxJg4EmCIgyt3RhLd3dgiCszEk+prjEH04EYIaMcBVu3h+Hj98/QqypcnNafTWPOuum9nUO6JcQbHiZJY/SuScx2zOKs/gGuB9RcZbAKlkBWUcERAXiD/KQZmYit7zbTbfMfzLakbrYwzAfSzbuQGmLcnBmT6qrrbRcM7ISHcvbslmAG6JdoIMlRgD7/SM7YvThy27fQzNZ2juc5dBdWITapI3bVIWRxuJmDxiYwMV1NhtPsN2xeazdjIYn3HoCgRGAIEgAcVZqdNcewtuwPJtEDzLbuCd8qRuc4BYEHadsRmJExmq0ZsWkuXCu24W27WVj6DDEgHAz3rs41yWW1Hft/ZyDmntvt94JW/1PcysTbvXsICE2ovIVgWUGQW4GK1bNooE8td0k7l4Z+VU+4hgSBHYEzOLum6nTsgW6gg7SrKIJ5+ppDCZ94ELjBmXXpQCb2ZjJNon0eZO8Ify7iJ7bpKnjtWa6tQ448vP9C6uTlyY9F1G5p2LW7mx12T64DC4BAUERcQRMkES5jBBPddF8byANUmwnAZc9hIa2Mggnbic9hXnaK3mtdaWAmTb2nbAxtVC2cAA/lEnmCNS2dkG8+yJ8q3cOxctuBeciWAKhuYE45zuGr2LlLB7D4h8VW9PY820BqCRuUIw2kfzFxIArL4d8UWdXbVh+G5AlGYGCe24YP9D8V5D4hXUPpbM2DbVSxdLfrjgISFnETnME1D+FL1w6hfIVyMhzBCBYzuPH2HvFUuJcnsfSVK4DwBrtUdVftXb/AJtpU3KkD8M7lEbueJxXf1AkKrVKUBWlUqtAKUpQClKUApSlAKpVaoaAVw3jfwtZZUaygRrl1LZA/wCmfMMSV7EH2ruKiOs+q7pkP0i4bjHsPLU7RPvuIpnHAwnyeSdasaq0rD8vmMpuQSjshIOfpme5WTUR061bAVSr+cWneCFKn8oR5jnJLCPaOT7bodGbVrydyXE9U7l+rexY7gSRyTXKdf8AA6PLWCLbfyGTbP27r+kj4rXR1GlYkv8AfqZbaG3mLOMFlbNxrt5TqUPpDlistkgkTJHpOePY1hsdWLbxqC90MPzEsqn3KSJ4HBERNWdR6ZdsHY6suSQDlT8g8Gt7T2rGpOwIbNwA7QvqVu8knJjOOY7ntvi62tS3/r27exkepPD+/cp0PR277XH2hTbUEIPoE+kM7NMmcxGT2ORWz4mdReC2lPmME9AJb1R9bbuXMAgcDkkiK0+reatpLRRPKQwLiL9RAIO5vfmfkE5ipPwZprJBIuAX+IOCJnFsnB4z3PtVN2y8WSzjhc/uW186E/1NbSeHL1lkugq7zLIwlWkyQST6p7zH3qH1HTrg1Zu3baPYFzc9sLCwcbGRhKj23foTzXpb3HVdzHdHG1fUSfntXF+JOvlvw12l8y45tjuisDz79u2e2JdVrlixZ+Rq8DSvgeCG1Vu3J8pSlufSpO4gCIBbv/zmrtP1B1OSWXaVgkboYFcNEiJx2+DxUXcveUMHnAXsSe2a39VYe2dt1SjwCVOeR2I5HzXrUXV2rR3MNtU63q7E7q+vJqDtf0elgDG0eraYJBbkqPVGI4mIs8R6RX0PlW0QlSjJcBUblXduL9we5YEgwcAZqCOlublXY25o2qQQWniPcVO9S6PZ0+m2Xb7C8xEpbO5QcGGQHIGCTjtE4FVXUVrEUyVds92zl+n9e1nTyqkHyzlUuepCP/tsDj/tNSGp8bsd9yyzqzKF8t4Nu37uhnJxAwO5M1r+XdsofpuWWwfz2iT7gxtb9mrZ8MWLO2/ai6PN2N+GWKp5c7WLAbhEnn359893Syisx3XoX13xk8PZkl4F6q+mZ2uXTad9jAAAlseoMIkmTEe4IGa7zw//AIl2Lp8vVL5Dgkbs+WY7mfUn2Mge9cNoNyeZbXbDtkkq+5RgDarEr6RxDCewrNojcu7kvWwm4bNzMsNt9QC3DLEyMDOec4rO61B/Env8i1TcuGe22rgYBlIZSJBBkH5BFanWeq2tJZa9fbaij9SeyqO5PtXjmj6pqdETd07eXbjc9poK4O1iVU7Cd3Owg5GBUN4u8W3+oXUFxYtgQqL9CmILHvJznsMD5jbVow08pkq7NXY9j8LeOdJr4W2xt3SP+lcgMe/pIMN74M/FdNXhn+G3Rlt63T4zudoOdsW3P74Fe51UywrSqVWuAUpSgFKUoBSlKApFU21dSgLPLHtVr2Qay0oCH6j0lLilWUMp5BAI/rXAdc8ExJsH52Mf/i3/AJ/evViK19Rpg1TjNxeUQlBSW54Y+p1Gnb1EyBthwSQN27DckSPcjtkVksmy5m2xtM5A24ZcmNrLAUj78AFjJIFdH46uW7jjT24Lq0u/5beCQhIGWMfT8Ac1yPVrdq24FgtKYZicbl9iO/f9vavXp+OKzy/49TzbPhk8cErrus6i1ZuWnYIzqyhiS6YgHOWUieGmJH0xXGPcazAurBOVIIKt8qwMEfIJroOm9UKH8UeYsEZALDHZmBIHxx8czi0nRbWpuAsoSzuggt9W0AlQTy0QSeBPaQDCfSR3b2/gsh1EuOSNtdPG+5a6hYdSyg27ikkJ/wBq/Up4+/tyJjpuuXbbsva8wKRsMbnEwAu04YfHfHYQc3XNchUWbQUqseoKwjbgBdxkSIknmK3/AArd01m29wnfqYIRMBhOPwy2CT789o9+V0KFeqS37f76HbLdctMXsT2k0/8ADlFkG6+5h5hmII3CRBLkNwMDMd90bee4m2zrLAuoTtV7ctJyRO4gho/NPznJrV0+u02phNRaNu6CAGQNvLe8qN26YMGRWlf1V25Omt3TcWTudjiJgKCO2QCc7iYGPqpjVKUsS9/9TRNzjGOV9/qjR6gtoeZb0wm2TLsSCSAZCr/kBEz3IB4Are1CWbVnyoViVRkAJnKgtdeDmSfT8ADGapb0NuyrXXS4/ltshgApcxAZASQuZyc8RzWjf0iagNfvOQF4uIfWWPCWx7/EYHtXOr6rCVdb9yzpunT+Of7G/wBK0zx+Fbzd9O0lQWVRLbGbjIzMgyBmsb6xmF0kBPLKmDkbZCFHBwYMEGMeoCBAFOj6kKjXb96dQVNpFAYeSARJYQIOOBg9+9QPUdeLm61acifUxbLu2fUQOwk4+5JOIV3TjHNiy+3qcnVGUsQ2Rb1brRvuLZ3KDLAAsQT3MsfvjtJ7nO/0XpnlKC5LMON3InifmKp0vQlVVrsFx8QPvFZOpdQFscbmP0qOTWSTyzQlhYJzwz1ddPrrLMR6m2GeQLno3fEEjNe1g188eDPD1zW6hGIPZnY/SqgzP27Adz8V9DrUZYOorVaUqJ0UpSgFKUoBSlKAUpSgFKUoBXGeN/FTWvwNLm82GuDItcSB73IMhefg8Vk8Y+J2thrGlZfO4ZzlbWBiBM3DIhfn9K88uhmY27BkqAlxnI3EkmVDDLlvUCCJ5Ij1Rrop/NIzXW/liYrts7ns6SWb6nd2BMmUO08SxeCRnMTzWXV6ZQgtW2UTJVXGYYJkMR6SSv1NtnMbVjc1upt6e2qpmRuVJ9J3QdzgGCAeMmYgHZg6VrU2jL3h5rMoABcoyvwWgfVJzj3jEVsnKcY60smWKi3hss0SpZuf/UgqFE5E/M7e8gEL2kqciayazV6U3BdZfMtceWvYsh23G9I9UzhiZ+wrV1Giu3tnmXVCosvu3fgLMS4I+owIXljHPNWIlzVsun0dtvLWWCyNzEDN263G48ewkKPnli8RqTbWOfInX8Caxkyroxct3L6OiIpMWiRvEAcZkEmYAB/StR7RGGVlJzDAqT9gealtb0i7a0Cs9lrd63qTJ2+oqySGnuAVj2rTs9eW85bXBrsKQhTaNrEgliogGY96lXdOK23XzOTrjLnZktp7dz+G/GvFEf6cBoERJPMEEgKDMBoBGK0dBobjWbzW1JBKlTjcwtsSRtBn59pTmsmpF25at3blwPaLErbSDc9TlRIBG9+JnJH5q2tRqWvv5VrfbtIqlwBsaFx6UaNo7AEx3PvUoW5zjz39MEZVtckTqurXLmmXTnbsBGdstAM+8fr7d62bWj01lrItTqGVrhVJ5ZiuwsVAlcfSIPzWLX3yrsrql0gkEsrK8jBDFdp3CMzP3q/pevQXU3qi2jIYKD6vSYVmJLQTEiY98Ut6aEo6kvN7d/7Fd0k8ZLvEOhZrGo1RuKdzbRBJZ23KpIxAE7ozwBXP+HFFy4WcKWVcNHqyeCe9dP4svJ/CPD213PbW3bQ/l3bsjMRE+k7Tkx3rlej6pbK3GP8AlA9zzXnTk5c+xtgkiZ6lr1tKSeew7mtDonS7mrvKSZa4donC/I+wEz71k6Xpbt68GVgxcbYH5d35ZPB7z2rvfCHSgLiuNv4L6hCRyY2osfGGP6/NUSeNu5YtztPD/TLektC3bz3Zogufc/2A7Cpy01RtmpGyKiSM9KUoBSlKAUpSgFKUoBVKUoCtcX4z8Wm238LpCDqGhWflbO7An/Oew+R3gHN4t8S7N1jT3FW5B33CQfK4wB3fI+ByfavOOo6O7pbeGnzCN9xd/mLJJk+qCTP1c8ic1ooUNaU3u+F9/wAdyi6UtL08d2a9y88m3ZY3bhGXn1CQd1tWgFmPr5mZMCQSdrW37WmS35c7oMKGBD7o9TlIDIIx/NH8tWtqremsqEyXVWAlxvOQWYGCLfGIG6IAgFjzt26zsWclmYyT3J/T9oFetXXreXx/J58paeOS67dZmLOSzMZJPJJ/5xW90zQXC49CncgZbm47bPqEP6DJecBeS0Ad6p0uw6uSRb2m3uZnhrdtZybg5mQBAIMgDMxW/wBA6kX1C2bFpmt/zEjzZiG1DsZWYkFWBUKdvczC+7KxHhE6q8by5I+6l7V3RprCsFBLnzDBYn6r95hjjiMAQFmc9j0Xp1o6dl6XqY1Fs/iMY23iJjcrAwnO1h881tacNZD6l3XW6e5bFu6baglFTcTtEneks24duwgQMGo6VetJZPShbtWbjC7cuFgWA+ob2bm2FnAnP7nDOzVsvp7mqMcbmv0bxbrQNUuoRTd09sXArLtMKwDzt5wwII/rWjrOoN1LymewqW59KD67zjEm4FlbK/mPwQJP03+IeorrLgZV/BUNbDL6H1RUgssz6bCkBmY4WOZiNPqfWb2lRrJCi7Poe3HlhPp2qn5NuzbtYY2zzJaUI75S3ON+fBBa3T3NHfUhl3LtuIwkd5Eq2VIIgq2cfqZQ6wbvO11twxAFo2/RtgsWEKQQ0mZOa1en6KfxtSHYuZtrJDXDxiPUckRGBGYEVlN/+HWbkm8N2HGB5gzwdrLyCSCW3YIiRfJKW3f0+/3K4towajp1y3bt3GZX8zaQFJL+oEicZOM+xIrdtdPsrYL3GJaMKMFT/Lnk+4jA7jvA6DqTWbiXE2lhJAInkEEFeMyambeqsagu18N/EEgIttfSQFhVAmJkfmmpeLNcvK9OSPhxfozAekBrLNdBXhllTtAByzRBI7enOZiKjenaMO7C2gIf0hTLlScegnJPsTx+lTjXLurKpeQooYeYFBBJI5gyZIg4GJk+42ulX7f8XbtqFDiQWWQim2LgCKpUTiCT3PHz274q28ZfP6HK5NSSzsb/AIe6YIsNbUiHuFj7BQVUfOZP612vTtKqCFESxY/JYyT+9aXS9CLSKikkCeeckmprSJXjHpEhpUqQQVh0yVsigFKUoBSlKAUpSgFKVSgFcp4x8SeSpSyy75AdiwG0T6wpON+2ft7GDGTxV4iFlWS0wDAHc5MKmDiY5kQfafevL+pPbuuiXrjWhADQkwJ/MSZDHBg7oxuJM1pop1PLM91uFhGfqKXdQLaSr6cFSXT6uIZmk5IBYwM9iJp1DUrp7exLvnWmXCmZuQzGWJg+VxwBuiOzGsXWdSAQbtpECStu2og3Igbng4TEwDkyAeSOevXmuMWcyx5P9vsO0dor0Ken14bWyMdl2nOCt+8zku5knJJ/5/QVsdBG929OVXcLhYqlqD/1GgTjEAZJhYzV2ktWPNm9ua1sO0CZ3QPqCwSOePitnU6C42lLWdq6YMzAZDvtJG5zEGJgAnHtJkzu6hP4Ft9/exyqp/i5MNx7mruDT6UMVLbiWgNcYfVevEYAyYHCjAzJPR2fDb6e0qNeQ6S6wN+/ZB3FYG1C0n8In83AJzioXwnfW6RpNy2FusfNug/iXFxtsg8LJn7z+h6jrWvPT0v27ht+W6eVptMgkBSCGu3CcidxmZ3GfvWO1tPQvv1NMEmtTLetdSHTzci4jh0FvT6a2BstrB/Euc5ye/qk9uOQ6Il1rW13u/w0kC2rEeawElFHsB6neIUZ5IrV6L0nzfU+7ywwWFjfcY5FtJxMZLHCjJ7A9L1LqP8ACIQu3z2VFQJO2yvOxVMMsSCCZ3NJIVlqWhR+Fbs5qb3fBg6n1UaVQF2/xJADAf8ATtIAQLagMYgwylTJwxJ3RUX0rpalTf1DHaIIXO5y3BOCZOCAfqx2OYdyWJLSSSSSckzyTXUFvJtC5qWNy7kW0JBA3T3nODk8jcI5k2uOhbcsgpamWa8G2oe+zeewm2BC7B+UELAkQASy5EKI24599SXJZ5YmPvgQAR2EDt2rY12ivABrysAYAJkgRkLOYj+U1vdD6bb3Jc1DqqM222r4DEcs0Z8scE4k+mRkhnSs5GMvBDKm04yf6AVdAIrq/E/RdNbcfiLba4JG0bl+7BPpB91x/l71zur0r2o3DB+lgQUaO6sMH/TvFcrmpLKOWprZm5pdePIu27nqDZEzuJ27RnsBCmf8oEZxHdLu+TcS53Rlb9jn+lZunqjND8Qe8ce57Y/4eK2NT0wJaLmQSfTMgjiFKx9UEk5wRHvV0ZRinHzKcOST8j1y1Bgjg5H61JaNc1z3hV2bS2S3OwL/APiSo/oK6TR14rWHg9ZPKyS1kYrJVlqr6idFKUoBSlKAUpSgKVw3jnx0mlPkWPXdkC4VP/THcA/zkce3J9q7hxINfPGl6WGvumoui1G4l2zuIOYJxPJzWnpoQk259uxm6ic44Ue506objMbrCxtRriBzH5oBYzBuSMCfTBMlj6ef1vUmt+nhgdyqebZiN2SSHgwBPpkk+rCZ9b4nddyWwkAbFcbix2+kXCWOSQAROR78zD9I0xu3lGw3PzMo5IkZPciSJjMTW6vpt/EnwjLK7bREy3dXb1Bm6dlw/nEm20CBuUZXAGVkf5aw3tK9uNwwfpYEFG/9rDBrt9cLHl+UgXUSId1ClxJgbAODJhVEBSRMAE1DazoV3SJKuLk/VZK7pA7lchoxkARODVlXVxe3Hkn97EZ9O+eTmNa7AEIJO0xmCCeCK27N8brYUyfrKniU2khk781o9Rvxd3Km1YX0yTGOROY/er9NqFuNP0leD+YVk6jWrHJ9zXSouCSJ+/qbWrdm1RFsKpC7JgknILEEiOw/4RtuLAW8saViXF2N191VztgE4LGF3HABHbmD81lRwAXJYsGAHcgkFf349+Kk11hDW1LG7aSHFstNsgNlY7Cf0zVcZ42RKUfMkv8A1qzasLdthTenZbT8unCmYAmTPJf85OTErXKFyzSxJYmSTya6N9PY1bu7FdMFCgL6ZaSxLTgGMCBmIqFu6G4ihyh2HgkYPzWqmUPcz2KXsW6PR3Lz7LSl29h7DuSeBXdeD+htYZhqfLUsoCBiCZkwEYmJmSQM4HviI8A9VtWblxbsL5m2GPA2zgnsM88YrpOq9Vs6ey5uXUv78IhKtP3ycd5/2rxf/S625XeAofDt7+/Gxv6WiGjxM7mJemG0xXycPuH1bjckmJxJy0liMRXH+JtDet3vxgBKgKVI2kIAvpA+kf5YxNbnh/rW1vUdhCtktAck4BcyVhTAMx6R71j6wg1d92tXjcaSAtyFLAceUcKR/lMH23c1r6OqdUmpLCKeonGa2e5Bba6HwYLbM63boCkYtNGy4fc7htkdu9YOneGL95HaNm07QHBBYjkfEfNQ+pt+TPmDIJULIMkc5HYdzW+TjNOKe5jWYNSaJTqZsWr02JIVuJlSVIys5A5iScwQalOh9JbWXA7yLSQBwCY/LgRJ7xxUf4f6W2rKFhAWdzRiCZEfOSAPtXpOjsqihEEKMAf8/vWW2zC0rkvqry9XY3NOgUAKIAAAA4AHAFS+jStDSWpqb01qKyGs2EFXUpXDopSlAKUpQClKUBSuW8S+CrGq3Mv4dw5JAlGP+Zff5H9a6k1Q11PBxpNYZ4F1nwre01wLdGwEwHMm2fkMBn7RPxVuo1XkWltKg3PbadrA5eVLEqDukQVgiJIMjFe86nTrcUq6h1PIYAg/oa4DxJ/h6hltLjn8N88/yMeP1/ettfWN4Vm6MNnS6cus4nS6Z9Kh1BP44ggtuIm5AKEFfUxU3JIPpZIwa2uj9ct3XZ9WyqywRAba8GQpGYC8wOSQTJUVFdb0d5bjeYrK2CVPMgAFj2JMSSOSTUWVrdGqF0c538129DN40q5Ywdh1PQjXvviBEqysDAHIP8zGQT/KNvMkVyXUejMGm2GdDO10EkgEgyB8gie9ZbXUryW/LR4SSdpAIzzyP6VP6TrtkLsTaty6F3FlaFaIhI7DhFkDAE1U67KVjGqPl/b8i+M4Wb5wzjkvtbEHj3H/ADFbmnuoDvUjfET7z2I/b5rodb0K1s3N+HdY7QoaYPu47mJZmECASAO/M6rply2u4rtBiGBBUzwcHg9j3qrwoWb1v2f9FyslHaa+/UzK5S2A4yWHYlYZufiAamh1JmNu1qCblm3tlAAGKiQo3CCQPYmubTUNID8Vt6e+N5Ke22CTEc/pWdqUHiRZtLdHR6Kyr+Y9gC2itaMF2RiybyCQjYtwcg4wKgdd0m6m240Lun0xlZkxtP8ApjgTOKut3FCDzInIIPfkiD37VF67xBcJgBTAgbpYgDsJOKlUo6m+7x8vUrtc9OEbVmw+J7DPeazfwre374/vUK3Vb55ePhQF/tWs7s31MT9yT/etkc8IyST5Z2NrxDds22U3QRt2gbpuD4UgzH3kDkZrQ6F0m5rLoZh6e38oA/0H9T+taXQejNfcADH9/wDb3NerdK6etlAq/qff/as9s1DKjyXVQc+eDZ0GlW0oRBgfuT7mpbSWJrBpbM1PaHTVhZuSM+j08VvgVRFirqiSFKUoBSlKAUpSgFKUoBSlKApFY3Say0oCB6v0e3fWLihvb3H2PIrzvr3gpklrUsPb84/0b+9ewMtat/Sg1ZCyUHmLK7KozWJI+eb2icHbtJMwAAZn2jmfipLpxs2LW9iC9y20HngwFT0ETuEGeMGCOfUus+G7d7JEN2dcN/v+tcH13w3dVt14s6AEB0AkE/mZe59zOYHqxW+PWqa02fIwy6WVe8dzR6eL11nvX2iy0HYxEFXlxDHIAK2zBgMpPastnX/xuAPSuCrJgA4Lnnc3AAwBMmYArR1m+6+0kiyWthm2woJ4zEhC24hThZ4wKv1OrJXyNOCCdy7TK+WEJfkth/r3NJEDtwJyqUvijz2xwjkbWtn9WYupdGtswGljHp2kkhyJLATP0iJPHqGQcVAavSNacqPS3cTI/Q/vXWDVrpLYJJusfSGYqXKxPpGQbcsSCTySO2Nm3p0uJ5l6WVvUu5JuEt9bEDMyICAxAHJzUXY4rFizHs+7ZalneDw/kcOdZCsr8mMn7itW3oixklQfYNP/AMZqY6hox5htp6pgledh7pOZ28E10HSugoFBM++MSff7UsrhTiSfPCORsla9OODkF6O57/srf6gVt6HoBdgvqJPaFH/9H967+10m2eVJ+5P/AJqR0fTUTKIFnkgZP61n/wCiZZ/zp8mv0bpa2FCqBPcgf0HxU3prE1dp9JUxotHWaTyaIrGyK6HS1MWrcVbZtRWeoExSlKAUpSgFKUoBSlKAUpSgFKUoBSlKAUpSgLHtzWnqNGDW/VCKA4bq/hZSS9om0/uvB+4/8f1riNV0ltLu3K4YhxuUyr7srDflIYBgeZHFe2XLQNR2s6argggEHkESDVsLZQ4KbKYzPEdLZLMbmp3NCbl3AmQp2k4YSFOSoIxJ+9vXOotqHGyQF+kiQxLAA9+JBgY5+TXfda8HyrCySoPKEnaY9j2/Wag9B4WYP60KKOSWBLfAg4Hua2rrI/ia37eRkfTT/CnsR3h3omNzDH947D4/vXX6XQE9q3tH0/gAYFdDodABWOdjk9T5NtdagsIitL0r4qRtdMAqXS0BV8VVkng0bWiArbS0BWSlcOilKUApSlAKUpQClKUApSlAKUpQClKUApSlAKUpQClKUAqhFVpQGG5ZBrTu6AGpKkUBH6fRgVvKsVWKrQClKUApSlAKUpQClKUApSlAKUpQClKUApSlAKUpQClKUApSlAKUpQClKUApSlAKUpQClKUApSlAKUpQClKUApSlAKUpQClKUB/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8681" name="AutoShape 9" descr="data:image/jpeg;base64,/9j/4AAQSkZJRgABAQAAAQABAAD/2wCEAAkGBxIREhUUERQVFBQWFxUWGBcVGBgXFRggFBgYGBoYGBgYHCkgHR4pHhgYITIhJSktLi8uGB8zOTMsNygtMCsBCgoKDg0OGxAQGzQmICQsLC8sMiw0LCwvMSwvNDQsLC8xLCwsLy8sNCwsLCwsLC80Lyw0LywsLCwsLCwsLCwsLP/AABEIAOEA4QMBIgACEQEDEQH/xAAcAAEAAQUBAQAAAAAAAAAAAAAABQECAwQGBwj/xAA9EAACAQMDAgUCBAQFAwMFAAABAhEAAyEEEjEFQQYTIlFhMnEjQoGRFFKhsQdiweHwM4LRFXKyJGOSosL/xAAZAQEAAwEBAAAAAAAAAAAAAAAAAgMEAQX/xAAuEQACAgEDAgQEBwEBAAAAAAAAAQIDERIhMQRBE1FhgSKh4fAyQnGRscHRFAX/2gAMAwEAAhEDEQA/APcaUpQClKUApSlAKUqlAKVE+JPEFnQ2t90yxwlsfU7ew+Pc9v2ryPS/4k9QGouMRgkEW2UeUB/KD9QI9/37UB7lStfp2p821buEbS6I8TMblBiYE88xV1zV21uLbLAXHDMq/mYJG4gew3D9xQGelUpQFaUpQClKUApSlAKUpQClKUApSlAKUpQClKUApSlAKUpQClKpQCoTxV4ltaG3ub13Gny7Q+pyP7KO5/uYFYPGXiu30+3J9d5gdlv+m5vZQe/fgV4J1rrH8UW1V67dW6HyI2k7eFSfyx27TmupAzeIettrTdu6t7qXFICkelY5UWs4j/c8k1EaTrha4GaSske5iMT71BdT6k+oub3P2E4H+/zVuiJkASZ4AEn9qng4fQHiDxSrdLazo7xXVJb01vaBDNvNtHVSSI5IL4Ag571zP+GfUbj9Sto9wuLR1CKAWa2m6Ay2y2dsoInnbPevN/8A1V9sb22n8rZjJwrc7fjt81K+GNe1q6G0xNtwdyxE/YTzxxUHBncn1HdvKsbmCyQokgSTwBPJ+KwdN6hb1Cl7RlQ9y2SRGbTFG5+Qa8J8eddbVW7Vy5e+nTAMu2A1y5eIAto49L7R6n7ACJr0f/B25u0BksYvXPq7SFbHwZnOZJqJ07mq1SldOFaUpQClKUApSlAKUpQClKUApSlAKUpQClKUApSqUArlvG/jK309IEPfYStv259bxkLjjk9u5E91a+1uxddI3JbuMs5EqpIkfcV836vUXvMa/cueZvncHElmMxngAfsAIjtXUgWa/qzXnXWHUMzsSWBGWjBUgjAHGMAD7VzXUbrXW3P8/YfAqQjzWPmNtPb2+wq/qKPbRQ67lbCxzj3Hap+hwgLulIiM/bPNSfT9KbYV/VuMwTgf9pHOO/zU14c8PM03gwlVLbGO1iM5URlcH7weKkPEfUrRttba1tveWF9IAUTwXnkgf+6Oxq6t4ljGX/BVN5XJxWt0Vy39Q9LElSCIOfjv8Vk6fabaWgbQwWSck8jaOe3IraudBuIyC6AC0FfUBI4MtOP1roOrdPs6eztUrvLqYUyoBGJOYXggk53A84Dw3jLO+Is4RFI4YeuWHbd2/wDNdF4I8SDTa60We4tuYubJKkbWjco5HfjFchfvEEqOdwH2yJ/pXQ+H+jXCXa1uuKQCQBtLgdzOQkyOxYiAOYjGvO74Oynj9T6S0GutX0D2XW4h7qZH2Psfg1sV4X03VW7TBtM93TX1UbkBYm4QAdpBlSDkQQIPau08Nf4kpdhdSu0x9a5GO5Tn9p+wquVb7HVNdz0ClYdJq7d1Q9tldT3UyPt9/is1VkytKpSgK0qlVoBSlKAUpSgFKUoBSlKAUpSgFUqtUoDU6us2Lw97dwf/AKmvnDVLvtwDkMP6A4r6M65ZZ9NeVSQzWrgBGDJUxkV849StlbcXBBPG3ORwZqUU3wRbS5Ne9qQhC6m2WBHp2xn5+K3+idCubDfJ85Av0ZJAMcqT9PBx8H4q7pXSrtsC7qB5ymB6vUoz37rz7H5jkZeq6wG4V0e/czBYPrIjlVbIPq7ZAjEZmyuDe0fp9CE5Jc/Uyay+txtumUpdAUHaCbdv+ZhKyGIgQo3TjnjNo9M+9WtsDB3N5qhmJzLuST7QACIg5hWNbfTBas+WLpFu/O9g4LAMRAZyRBxJg4EmCIgyt3RhLd3dgiCszEk+prjEH04EYIaMcBVu3h+Hj98/QqypcnNafTWPOuum9nUO6JcQbHiZJY/SuScx2zOKs/gGuB9RcZbAKlkBWUcERAXiD/KQZmYit7zbTbfMfzLakbrYwzAfSzbuQGmLcnBmT6qrrbRcM7ISHcvbslmAG6JdoIMlRgD7/SM7YvThy27fQzNZ2juc5dBdWITapI3bVIWRxuJmDxiYwMV1NhtPsN2xeazdjIYn3HoCgRGAIEgAcVZqdNcewtuwPJtEDzLbuCd8qRuc4BYEHadsRmJExmq0ZsWkuXCu24W27WVj6DDEgHAz3rs41yWW1Hft/ZyDmntvt94JW/1PcysTbvXsICE2ovIVgWUGQW4GK1bNooE8td0k7l4Z+VU+4hgSBHYEzOLum6nTsgW6gg7SrKIJ5+ppDCZ94ELjBmXXpQCb2ZjJNon0eZO8Ify7iJ7bpKnjtWa6tQ448vP9C6uTlyY9F1G5p2LW7mx12T64DC4BAUERcQRMkES5jBBPddF8byANUmwnAZc9hIa2Mggnbic9hXnaK3mtdaWAmTb2nbAxtVC2cAA/lEnmCNS2dkG8+yJ8q3cOxctuBeciWAKhuYE45zuGr2LlLB7D4h8VW9PY820BqCRuUIw2kfzFxIArL4d8UWdXbVh+G5AlGYGCe24YP9D8V5D4hXUPpbM2DbVSxdLfrjgISFnETnME1D+FL1w6hfIVyMhzBCBYzuPH2HvFUuJcnsfSVK4DwBrtUdVftXb/AJtpU3KkD8M7lEbueJxXf1AkKrVKUBWlUqtAKUpQClKUApSlAKpVaoaAVw3jfwtZZUaygRrl1LZA/wCmfMMSV7EH2ruKiOs+q7pkP0i4bjHsPLU7RPvuIpnHAwnyeSdasaq0rD8vmMpuQSjshIOfpme5WTUR061bAVSr+cWneCFKn8oR5jnJLCPaOT7bodGbVrydyXE9U7l+rexY7gSRyTXKdf8AA6PLWCLbfyGTbP27r+kj4rXR1GlYkv8AfqZbaG3mLOMFlbNxrt5TqUPpDlistkgkTJHpOePY1hsdWLbxqC90MPzEsqn3KSJ4HBERNWdR6ZdsHY6suSQDlT8g8Gt7T2rGpOwIbNwA7QvqVu8knJjOOY7ntvi62tS3/r27exkepPD+/cp0PR277XH2hTbUEIPoE+kM7NMmcxGT2ORWz4mdReC2lPmME9AJb1R9bbuXMAgcDkkiK0+reatpLRRPKQwLiL9RAIO5vfmfkE5ipPwZprJBIuAX+IOCJnFsnB4z3PtVN2y8WSzjhc/uW186E/1NbSeHL1lkugq7zLIwlWkyQST6p7zH3qH1HTrg1Zu3baPYFzc9sLCwcbGRhKj23foTzXpb3HVdzHdHG1fUSfntXF+JOvlvw12l8y45tjuisDz79u2e2JdVrlixZ+Rq8DSvgeCG1Vu3J8pSlufSpO4gCIBbv/zmrtP1B1OSWXaVgkboYFcNEiJx2+DxUXcveUMHnAXsSe2a39VYe2dt1SjwCVOeR2I5HzXrUXV2rR3MNtU63q7E7q+vJqDtf0elgDG0eraYJBbkqPVGI4mIs8R6RX0PlW0QlSjJcBUblXduL9we5YEgwcAZqCOlublXY25o2qQQWniPcVO9S6PZ0+m2Xb7C8xEpbO5QcGGQHIGCTjtE4FVXUVrEUyVds92zl+n9e1nTyqkHyzlUuepCP/tsDj/tNSGp8bsd9yyzqzKF8t4Nu37uhnJxAwO5M1r+XdsofpuWWwfz2iT7gxtb9mrZ8MWLO2/ai6PN2N+GWKp5c7WLAbhEnn359893Syisx3XoX13xk8PZkl4F6q+mZ2uXTad9jAAAlseoMIkmTEe4IGa7zw//AIl2Lp8vVL5Dgkbs+WY7mfUn2Mge9cNoNyeZbXbDtkkq+5RgDarEr6RxDCewrNojcu7kvWwm4bNzMsNt9QC3DLEyMDOec4rO61B/Env8i1TcuGe22rgYBlIZSJBBkH5BFanWeq2tJZa9fbaij9SeyqO5PtXjmj6pqdETd07eXbjc9poK4O1iVU7Cd3Owg5GBUN4u8W3+oXUFxYtgQqL9CmILHvJznsMD5jbVow08pkq7NXY9j8LeOdJr4W2xt3SP+lcgMe/pIMN74M/FdNXhn+G3Rlt63T4zudoOdsW3P74Fe51UywrSqVWuAUpSgFKUoBSlKApFU21dSgLPLHtVr2Qay0oCH6j0lLilWUMp5BAI/rXAdc8ExJsH52Mf/i3/AJ/evViK19Rpg1TjNxeUQlBSW54Y+p1Gnb1EyBthwSQN27DckSPcjtkVksmy5m2xtM5A24ZcmNrLAUj78AFjJIFdH46uW7jjT24Lq0u/5beCQhIGWMfT8Ac1yPVrdq24FgtKYZicbl9iO/f9vavXp+OKzy/49TzbPhk8cErrus6i1ZuWnYIzqyhiS6YgHOWUieGmJH0xXGPcazAurBOVIIKt8qwMEfIJroOm9UKH8UeYsEZALDHZmBIHxx8czi0nRbWpuAsoSzuggt9W0AlQTy0QSeBPaQDCfSR3b2/gsh1EuOSNtdPG+5a6hYdSyg27ikkJ/wBq/Up4+/tyJjpuuXbbsva8wKRsMbnEwAu04YfHfHYQc3XNchUWbQUqseoKwjbgBdxkSIknmK3/AArd01m29wnfqYIRMBhOPwy2CT789o9+V0KFeqS37f76HbLdctMXsT2k0/8ADlFkG6+5h5hmII3CRBLkNwMDMd90bee4m2zrLAuoTtV7ctJyRO4gho/NPznJrV0+u02phNRaNu6CAGQNvLe8qN26YMGRWlf1V25Omt3TcWTudjiJgKCO2QCc7iYGPqpjVKUsS9/9TRNzjGOV9/qjR6gtoeZb0wm2TLsSCSAZCr/kBEz3IB4Are1CWbVnyoViVRkAJnKgtdeDmSfT8ADGapb0NuyrXXS4/ltshgApcxAZASQuZyc8RzWjf0iagNfvOQF4uIfWWPCWx7/EYHtXOr6rCVdb9yzpunT+Of7G/wBK0zx+Fbzd9O0lQWVRLbGbjIzMgyBmsb6xmF0kBPLKmDkbZCFHBwYMEGMeoCBAFOj6kKjXb96dQVNpFAYeSARJYQIOOBg9+9QPUdeLm61acifUxbLu2fUQOwk4+5JOIV3TjHNiy+3qcnVGUsQ2Rb1brRvuLZ3KDLAAsQT3MsfvjtJ7nO/0XpnlKC5LMON3InifmKp0vQlVVrsFx8QPvFZOpdQFscbmP0qOTWSTyzQlhYJzwz1ddPrrLMR6m2GeQLno3fEEjNe1g188eDPD1zW6hGIPZnY/SqgzP27Adz8V9DrUZYOorVaUqJ0UpSgFKUoBSlKAUpSgFKUoBXGeN/FTWvwNLm82GuDItcSB73IMhefg8Vk8Y+J2thrGlZfO4ZzlbWBiBM3DIhfn9K88uhmY27BkqAlxnI3EkmVDDLlvUCCJ5Ij1Rrop/NIzXW/liYrts7ns6SWb6nd2BMmUO08SxeCRnMTzWXV6ZQgtW2UTJVXGYYJkMR6SSv1NtnMbVjc1upt6e2qpmRuVJ9J3QdzgGCAeMmYgHZg6VrU2jL3h5rMoABcoyvwWgfVJzj3jEVsnKcY60smWKi3hss0SpZuf/UgqFE5E/M7e8gEL2kqciayazV6U3BdZfMtceWvYsh23G9I9UzhiZ+wrV1Giu3tnmXVCosvu3fgLMS4I+owIXljHPNWIlzVsun0dtvLWWCyNzEDN263G48ewkKPnli8RqTbWOfInX8Caxkyroxct3L6OiIpMWiRvEAcZkEmYAB/StR7RGGVlJzDAqT9gealtb0i7a0Cs9lrd63qTJ2+oqySGnuAVj2rTs9eW85bXBrsKQhTaNrEgliogGY96lXdOK23XzOTrjLnZktp7dz+G/GvFEf6cBoERJPMEEgKDMBoBGK0dBobjWbzW1JBKlTjcwtsSRtBn59pTmsmpF25at3blwPaLErbSDc9TlRIBG9+JnJH5q2tRqWvv5VrfbtIqlwBsaFx6UaNo7AEx3PvUoW5zjz39MEZVtckTqurXLmmXTnbsBGdstAM+8fr7d62bWj01lrItTqGVrhVJ5ZiuwsVAlcfSIPzWLX3yrsrql0gkEsrK8jBDFdp3CMzP3q/pevQXU3qi2jIYKD6vSYVmJLQTEiY98Ut6aEo6kvN7d/7Fd0k8ZLvEOhZrGo1RuKdzbRBJZ23KpIxAE7ozwBXP+HFFy4WcKWVcNHqyeCe9dP4svJ/CPD213PbW3bQ/l3bsjMRE+k7Tkx3rlej6pbK3GP8AlA9zzXnTk5c+xtgkiZ6lr1tKSeew7mtDonS7mrvKSZa4donC/I+wEz71k6Xpbt68GVgxcbYH5d35ZPB7z2rvfCHSgLiuNv4L6hCRyY2osfGGP6/NUSeNu5YtztPD/TLektC3bz3Zogufc/2A7Cpy01RtmpGyKiSM9KUoBSlKAUpSgFKUoBVKUoCtcX4z8Wm238LpCDqGhWflbO7An/Oew+R3gHN4t8S7N1jT3FW5B33CQfK4wB3fI+ByfavOOo6O7pbeGnzCN9xd/mLJJk+qCTP1c8ic1ooUNaU3u+F9/wAdyi6UtL08d2a9y88m3ZY3bhGXn1CQd1tWgFmPr5mZMCQSdrW37WmS35c7oMKGBD7o9TlIDIIx/NH8tWtqremsqEyXVWAlxvOQWYGCLfGIG6IAgFjzt26zsWclmYyT3J/T9oFetXXreXx/J58paeOS67dZmLOSzMZJPJJ/5xW90zQXC49CncgZbm47bPqEP6DJecBeS0Ad6p0uw6uSRb2m3uZnhrdtZybg5mQBAIMgDMxW/wBA6kX1C2bFpmt/zEjzZiG1DsZWYkFWBUKdvczC+7KxHhE6q8by5I+6l7V3RprCsFBLnzDBYn6r95hjjiMAQFmc9j0Xp1o6dl6XqY1Fs/iMY23iJjcrAwnO1h881tacNZD6l3XW6e5bFu6baglFTcTtEneks24duwgQMGo6VetJZPShbtWbjC7cuFgWA+ob2bm2FnAnP7nDOzVsvp7mqMcbmv0bxbrQNUuoRTd09sXArLtMKwDzt5wwII/rWjrOoN1LymewqW59KD67zjEm4FlbK/mPwQJP03+IeorrLgZV/BUNbDL6H1RUgssz6bCkBmY4WOZiNPqfWb2lRrJCi7Poe3HlhPp2qn5NuzbtYY2zzJaUI75S3ON+fBBa3T3NHfUhl3LtuIwkd5Eq2VIIgq2cfqZQ6wbvO11twxAFo2/RtgsWEKQQ0mZOa1en6KfxtSHYuZtrJDXDxiPUckRGBGYEVlN/+HWbkm8N2HGB5gzwdrLyCSCW3YIiRfJKW3f0+/3K4towajp1y3bt3GZX8zaQFJL+oEicZOM+xIrdtdPsrYL3GJaMKMFT/Lnk+4jA7jvA6DqTWbiXE2lhJAInkEEFeMyambeqsagu18N/EEgIttfSQFhVAmJkfmmpeLNcvK9OSPhxfozAekBrLNdBXhllTtAByzRBI7enOZiKjenaMO7C2gIf0hTLlScegnJPsTx+lTjXLurKpeQooYeYFBBJI5gyZIg4GJk+42ulX7f8XbtqFDiQWWQim2LgCKpUTiCT3PHz274q28ZfP6HK5NSSzsb/AIe6YIsNbUiHuFj7BQVUfOZP612vTtKqCFESxY/JYyT+9aXS9CLSKikkCeeckmprSJXjHpEhpUqQQVh0yVsigFKUoBSlKAUpSgFKVSgFcp4x8SeSpSyy75AdiwG0T6wpON+2ft7GDGTxV4iFlWS0wDAHc5MKmDiY5kQfafevL+pPbuuiXrjWhADQkwJ/MSZDHBg7oxuJM1pop1PLM91uFhGfqKXdQLaSr6cFSXT6uIZmk5IBYwM9iJp1DUrp7exLvnWmXCmZuQzGWJg+VxwBuiOzGsXWdSAQbtpECStu2og3Igbng4TEwDkyAeSOevXmuMWcyx5P9vsO0dor0Ken14bWyMdl2nOCt+8zku5knJJ/5/QVsdBG929OVXcLhYqlqD/1GgTjEAZJhYzV2ktWPNm9ua1sO0CZ3QPqCwSOePitnU6C42lLWdq6YMzAZDvtJG5zEGJgAnHtJkzu6hP4Ft9/exyqp/i5MNx7mruDT6UMVLbiWgNcYfVevEYAyYHCjAzJPR2fDb6e0qNeQ6S6wN+/ZB3FYG1C0n8In83AJzioXwnfW6RpNy2FusfNug/iXFxtsg8LJn7z+h6jrWvPT0v27ht+W6eVptMgkBSCGu3CcidxmZ3GfvWO1tPQvv1NMEmtTLetdSHTzci4jh0FvT6a2BstrB/Euc5ye/qk9uOQ6Il1rW13u/w0kC2rEeawElFHsB6neIUZ5IrV6L0nzfU+7ywwWFjfcY5FtJxMZLHCjJ7A9L1LqP8ACIQu3z2VFQJO2yvOxVMMsSCCZ3NJIVlqWhR+Fbs5qb3fBg6n1UaVQF2/xJADAf8ATtIAQLagMYgwylTJwxJ3RUX0rpalTf1DHaIIXO5y3BOCZOCAfqx2OYdyWJLSSSSSckzyTXUFvJtC5qWNy7kW0JBA3T3nODk8jcI5k2uOhbcsgpamWa8G2oe+zeewm2BC7B+UELAkQASy5EKI24599SXJZ5YmPvgQAR2EDt2rY12ivABrysAYAJkgRkLOYj+U1vdD6bb3Jc1DqqM222r4DEcs0Z8scE4k+mRkhnSs5GMvBDKm04yf6AVdAIrq/E/RdNbcfiLba4JG0bl+7BPpB91x/l71zur0r2o3DB+lgQUaO6sMH/TvFcrmpLKOWprZm5pdePIu27nqDZEzuJ27RnsBCmf8oEZxHdLu+TcS53Rlb9jn+lZunqjND8Qe8ce57Y/4eK2NT0wJaLmQSfTMgjiFKx9UEk5wRHvV0ZRinHzKcOST8j1y1Bgjg5H61JaNc1z3hV2bS2S3OwL/APiSo/oK6TR14rWHg9ZPKyS1kYrJVlqr6idFKUoBSlKAUpSgKVw3jnx0mlPkWPXdkC4VP/THcA/zkce3J9q7hxINfPGl6WGvumoui1G4l2zuIOYJxPJzWnpoQk259uxm6ic44Ue506objMbrCxtRriBzH5oBYzBuSMCfTBMlj6ef1vUmt+nhgdyqebZiN2SSHgwBPpkk+rCZ9b4nddyWwkAbFcbix2+kXCWOSQAROR78zD9I0xu3lGw3PzMo5IkZPciSJjMTW6vpt/EnwjLK7bREy3dXb1Bm6dlw/nEm20CBuUZXAGVkf5aw3tK9uNwwfpYEFG/9rDBrt9cLHl+UgXUSId1ClxJgbAODJhVEBSRMAE1DazoV3SJKuLk/VZK7pA7lchoxkARODVlXVxe3Hkn97EZ9O+eTmNa7AEIJO0xmCCeCK27N8brYUyfrKniU2khk781o9Rvxd3Km1YX0yTGOROY/er9NqFuNP0leD+YVk6jWrHJ9zXSouCSJ+/qbWrdm1RFsKpC7JgknILEEiOw/4RtuLAW8saViXF2N191VztgE4LGF3HABHbmD81lRwAXJYsGAHcgkFf349+Kk11hDW1LG7aSHFstNsgNlY7Cf0zVcZ42RKUfMkv8A1qzasLdthTenZbT8unCmYAmTPJf85OTErXKFyzSxJYmSTya6N9PY1bu7FdMFCgL6ZaSxLTgGMCBmIqFu6G4ihyh2HgkYPzWqmUPcz2KXsW6PR3Lz7LSl29h7DuSeBXdeD+htYZhqfLUsoCBiCZkwEYmJmSQM4HviI8A9VtWblxbsL5m2GPA2zgnsM88YrpOq9Vs6ey5uXUv78IhKtP3ycd5/2rxf/S625XeAofDt7+/Gxv6WiGjxM7mJemG0xXycPuH1bjckmJxJy0liMRXH+JtDet3vxgBKgKVI2kIAvpA+kf5YxNbnh/rW1vUdhCtktAck4BcyVhTAMx6R71j6wg1d92tXjcaSAtyFLAceUcKR/lMH23c1r6OqdUmpLCKeonGa2e5Bba6HwYLbM63boCkYtNGy4fc7htkdu9YOneGL95HaNm07QHBBYjkfEfNQ+pt+TPmDIJULIMkc5HYdzW+TjNOKe5jWYNSaJTqZsWr02JIVuJlSVIys5A5iScwQalOh9JbWXA7yLSQBwCY/LgRJ7xxUf4f6W2rKFhAWdzRiCZEfOSAPtXpOjsqihEEKMAf8/vWW2zC0rkvqry9XY3NOgUAKIAAAA4AHAFS+jStDSWpqb01qKyGs2EFXUpXDopSlAKUpQClKUBSuW8S+CrGq3Mv4dw5JAlGP+Zff5H9a6k1Q11PBxpNYZ4F1nwre01wLdGwEwHMm2fkMBn7RPxVuo1XkWltKg3PbadrA5eVLEqDukQVgiJIMjFe86nTrcUq6h1PIYAg/oa4DxJ/h6hltLjn8N88/yMeP1/ettfWN4Vm6MNnS6cus4nS6Z9Kh1BP44ggtuIm5AKEFfUxU3JIPpZIwa2uj9ct3XZ9WyqywRAba8GQpGYC8wOSQTJUVFdb0d5bjeYrK2CVPMgAFj2JMSSOSTUWVrdGqF0c538129DN40q5Ywdh1PQjXvviBEqysDAHIP8zGQT/KNvMkVyXUejMGm2GdDO10EkgEgyB8gie9ZbXUryW/LR4SSdpAIzzyP6VP6TrtkLsTaty6F3FlaFaIhI7DhFkDAE1U67KVjGqPl/b8i+M4Wb5wzjkvtbEHj3H/ADFbmnuoDvUjfET7z2I/b5rodb0K1s3N+HdY7QoaYPu47mJZmECASAO/M6rply2u4rtBiGBBUzwcHg9j3qrwoWb1v2f9FyslHaa+/UzK5S2A4yWHYlYZufiAamh1JmNu1qCblm3tlAAGKiQo3CCQPYmubTUNID8Vt6e+N5Ke22CTEc/pWdqUHiRZtLdHR6Kyr+Y9gC2itaMF2RiybyCQjYtwcg4wKgdd0m6m240Lun0xlZkxtP8ApjgTOKut3FCDzInIIPfkiD37VF67xBcJgBTAgbpYgDsJOKlUo6m+7x8vUrtc9OEbVmw+J7DPeazfwre374/vUK3Vb55ePhQF/tWs7s31MT9yT/etkc8IyST5Z2NrxDds22U3QRt2gbpuD4UgzH3kDkZrQ6F0m5rLoZh6e38oA/0H9T+taXQejNfcADH9/wDb3NerdK6etlAq/qff/as9s1DKjyXVQc+eDZ0GlW0oRBgfuT7mpbSWJrBpbM1PaHTVhZuSM+j08VvgVRFirqiSFKUoBSlKAUpSgFKUoBSlKApFY3Say0oCB6v0e3fWLihvb3H2PIrzvr3gpklrUsPb84/0b+9ewMtat/Sg1ZCyUHmLK7KozWJI+eb2icHbtJMwAAZn2jmfipLpxs2LW9iC9y20HngwFT0ETuEGeMGCOfUus+G7d7JEN2dcN/v+tcH13w3dVt14s6AEB0AkE/mZe59zOYHqxW+PWqa02fIwy6WVe8dzR6eL11nvX2iy0HYxEFXlxDHIAK2zBgMpPastnX/xuAPSuCrJgA4Lnnc3AAwBMmYArR1m+6+0kiyWthm2woJ4zEhC24hThZ4wKv1OrJXyNOCCdy7TK+WEJfkth/r3NJEDtwJyqUvijz2xwjkbWtn9WYupdGtswGljHp2kkhyJLATP0iJPHqGQcVAavSNacqPS3cTI/Q/vXWDVrpLYJJusfSGYqXKxPpGQbcsSCTySO2Nm3p0uJ5l6WVvUu5JuEt9bEDMyICAxAHJzUXY4rFizHs+7ZalneDw/kcOdZCsr8mMn7itW3oixklQfYNP/AMZqY6hox5htp6pgledh7pOZ28E10HSugoFBM++MSff7UsrhTiSfPCORsla9OODkF6O57/srf6gVt6HoBdgvqJPaFH/9H967+10m2eVJ+5P/AJqR0fTUTKIFnkgZP61n/wCiZZ/zp8mv0bpa2FCqBPcgf0HxU3prE1dp9JUxotHWaTyaIrGyK6HS1MWrcVbZtRWeoExSlKAUpSgFKUoBSlKAUpSgFKUoBSlKAUpSgLHtzWnqNGDW/VCKA4bq/hZSS9om0/uvB+4/8f1riNV0ltLu3K4YhxuUyr7srDflIYBgeZHFe2XLQNR2s6argggEHkESDVsLZQ4KbKYzPEdLZLMbmp3NCbl3AmQp2k4YSFOSoIxJ+9vXOotqHGyQF+kiQxLAA9+JBgY5+TXfda8HyrCySoPKEnaY9j2/Wag9B4WYP60KKOSWBLfAg4Hua2rrI/ia37eRkfTT/CnsR3h3omNzDH947D4/vXX6XQE9q3tH0/gAYFdDodABWOdjk9T5NtdagsIitL0r4qRtdMAqXS0BV8VVkng0bWiArbS0BWSlcOilKUApSlAKUpQClKUApSlAKUpQClKUApSlAKUpQClKUAqhFVpQGG5ZBrTu6AGpKkUBH6fRgVvKsVWKrQClKUApSlAKUpQClKUApSlAKUpQClKUApSlAKUpQClKUApSlAKUpQClKUApSlAKUpQClKUApSlAKUpQClKUApSlAKUpQClKUB/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8683" name="AutoShape 11" descr="data:image/jpeg;base64,/9j/4AAQSkZJRgABAQAAAQABAAD/2wCEAAkGBxIREhUUERQVFBQWFxUWGBcVGBgXFRggFBgYGBoYGBgYHCkgHR4pHhgYITIhJSktLi8uGB8zOTMsNygtMCsBCgoKDg0OGxAQGzQmICQsLC8sMiw0LCwvMSwvNDQsLC8xLCwsLy8sNCwsLCwsLC80Lyw0LywsLCwsLCwsLCwsLP/AABEIAOEA4QMBIgACEQEDEQH/xAAcAAEAAQUBAQAAAAAAAAAAAAAABQECAwQGBwj/xAA9EAACAQMDAgUCBAQFAwMFAAABAhEAAyEEEjEFQQYTIlFhMnEjQoGRFFKhsQdiweHwM4LRFXKyJGOSosL/xAAZAQEAAwEBAAAAAAAAAAAAAAAAAgMEAQX/xAAuEQACAgEDAgQEBwEBAAAAAAAAAQIDERIhMQRBE1FhgSKh4fAyQnGRscHRFAX/2gAMAwEAAhEDEQA/APcaUpQClKUApSlAKUqlAKVE+JPEFnQ2t90yxwlsfU7ew+Pc9v2ryPS/4k9QGouMRgkEW2UeUB/KD9QI9/37UB7lStfp2p821buEbS6I8TMblBiYE88xV1zV21uLbLAXHDMq/mYJG4gew3D9xQGelUpQFaUpQClKUApSlAKUpQClKUApSlAKUpQClKUApSlAKUpQClKpQCoTxV4ltaG3ub13Gny7Q+pyP7KO5/uYFYPGXiu30+3J9d5gdlv+m5vZQe/fgV4J1rrH8UW1V67dW6HyI2k7eFSfyx27TmupAzeIettrTdu6t7qXFICkelY5UWs4j/c8k1EaTrha4GaSske5iMT71BdT6k+oub3P2E4H+/zVuiJkASZ4AEn9qng4fQHiDxSrdLazo7xXVJb01vaBDNvNtHVSSI5IL4Ag571zP+GfUbj9Sto9wuLR1CKAWa2m6Ay2y2dsoInnbPevN/8A1V9sb22n8rZjJwrc7fjt81K+GNe1q6G0xNtwdyxE/YTzxxUHBncn1HdvKsbmCyQokgSTwBPJ+KwdN6hb1Cl7RlQ9y2SRGbTFG5+Qa8J8eddbVW7Vy5e+nTAMu2A1y5eIAto49L7R6n7ACJr0f/B25u0BksYvXPq7SFbHwZnOZJqJ07mq1SldOFaUpQClKUApSlAKUpQClKUApSlAKUpQClKUApSqUArlvG/jK309IEPfYStv259bxkLjjk9u5E91a+1uxddI3JbuMs5EqpIkfcV836vUXvMa/cueZvncHElmMxngAfsAIjtXUgWa/qzXnXWHUMzsSWBGWjBUgjAHGMAD7VzXUbrXW3P8/YfAqQjzWPmNtPb2+wq/qKPbRQ67lbCxzj3Hap+hwgLulIiM/bPNSfT9KbYV/VuMwTgf9pHOO/zU14c8PM03gwlVLbGO1iM5URlcH7weKkPEfUrRttba1tveWF9IAUTwXnkgf+6Oxq6t4ljGX/BVN5XJxWt0Vy39Q9LElSCIOfjv8Vk6fabaWgbQwWSck8jaOe3IraudBuIyC6AC0FfUBI4MtOP1roOrdPs6eztUrvLqYUyoBGJOYXggk53A84Dw3jLO+Is4RFI4YeuWHbd2/wDNdF4I8SDTa60We4tuYubJKkbWjco5HfjFchfvEEqOdwH2yJ/pXQ+H+jXCXa1uuKQCQBtLgdzOQkyOxYiAOYjGvO74Oynj9T6S0GutX0D2XW4h7qZH2Psfg1sV4X03VW7TBtM93TX1UbkBYm4QAdpBlSDkQQIPau08Nf4kpdhdSu0x9a5GO5Tn9p+wquVb7HVNdz0ClYdJq7d1Q9tldT3UyPt9/is1VkytKpSgK0qlVoBSlKAUpSgFKUoBSlKAUpSgFUqtUoDU6us2Lw97dwf/AKmvnDVLvtwDkMP6A4r6M65ZZ9NeVSQzWrgBGDJUxkV849StlbcXBBPG3ORwZqUU3wRbS5Ne9qQhC6m2WBHp2xn5+K3+idCubDfJ85Av0ZJAMcqT9PBx8H4q7pXSrtsC7qB5ymB6vUoz37rz7H5jkZeq6wG4V0e/czBYPrIjlVbIPq7ZAjEZmyuDe0fp9CE5Jc/Uyay+txtumUpdAUHaCbdv+ZhKyGIgQo3TjnjNo9M+9WtsDB3N5qhmJzLuST7QACIg5hWNbfTBas+WLpFu/O9g4LAMRAZyRBxJg4EmCIgyt3RhLd3dgiCszEk+prjEH04EYIaMcBVu3h+Hj98/QqypcnNafTWPOuum9nUO6JcQbHiZJY/SuScx2zOKs/gGuB9RcZbAKlkBWUcERAXiD/KQZmYit7zbTbfMfzLakbrYwzAfSzbuQGmLcnBmT6qrrbRcM7ISHcvbslmAG6JdoIMlRgD7/SM7YvThy27fQzNZ2juc5dBdWITapI3bVIWRxuJmDxiYwMV1NhtPsN2xeazdjIYn3HoCgRGAIEgAcVZqdNcewtuwPJtEDzLbuCd8qRuc4BYEHadsRmJExmq0ZsWkuXCu24W27WVj6DDEgHAz3rs41yWW1Hft/ZyDmntvt94JW/1PcysTbvXsICE2ovIVgWUGQW4GK1bNooE8td0k7l4Z+VU+4hgSBHYEzOLum6nTsgW6gg7SrKIJ5+ppDCZ94ELjBmXXpQCb2ZjJNon0eZO8Ify7iJ7bpKnjtWa6tQ448vP9C6uTlyY9F1G5p2LW7mx12T64DC4BAUERcQRMkES5jBBPddF8byANUmwnAZc9hIa2Mggnbic9hXnaK3mtdaWAmTb2nbAxtVC2cAA/lEnmCNS2dkG8+yJ8q3cOxctuBeciWAKhuYE45zuGr2LlLB7D4h8VW9PY820BqCRuUIw2kfzFxIArL4d8UWdXbVh+G5AlGYGCe24YP9D8V5D4hXUPpbM2DbVSxdLfrjgISFnETnME1D+FL1w6hfIVyMhzBCBYzuPH2HvFUuJcnsfSVK4DwBrtUdVftXb/AJtpU3KkD8M7lEbueJxXf1AkKrVKUBWlUqtAKUpQClKUApSlAKpVaoaAVw3jfwtZZUaygRrl1LZA/wCmfMMSV7EH2ruKiOs+q7pkP0i4bjHsPLU7RPvuIpnHAwnyeSdasaq0rD8vmMpuQSjshIOfpme5WTUR061bAVSr+cWneCFKn8oR5jnJLCPaOT7bodGbVrydyXE9U7l+rexY7gSRyTXKdf8AA6PLWCLbfyGTbP27r+kj4rXR1GlYkv8AfqZbaG3mLOMFlbNxrt5TqUPpDlistkgkTJHpOePY1hsdWLbxqC90MPzEsqn3KSJ4HBERNWdR6ZdsHY6suSQDlT8g8Gt7T2rGpOwIbNwA7QvqVu8knJjOOY7ntvi62tS3/r27exkepPD+/cp0PR277XH2hTbUEIPoE+kM7NMmcxGT2ORWz4mdReC2lPmME9AJb1R9bbuXMAgcDkkiK0+reatpLRRPKQwLiL9RAIO5vfmfkE5ipPwZprJBIuAX+IOCJnFsnB4z3PtVN2y8WSzjhc/uW186E/1NbSeHL1lkugq7zLIwlWkyQST6p7zH3qH1HTrg1Zu3baPYFzc9sLCwcbGRhKj23foTzXpb3HVdzHdHG1fUSfntXF+JOvlvw12l8y45tjuisDz79u2e2JdVrlixZ+Rq8DSvgeCG1Vu3J8pSlufSpO4gCIBbv/zmrtP1B1OSWXaVgkboYFcNEiJx2+DxUXcveUMHnAXsSe2a39VYe2dt1SjwCVOeR2I5HzXrUXV2rR3MNtU63q7E7q+vJqDtf0elgDG0eraYJBbkqPVGI4mIs8R6RX0PlW0QlSjJcBUblXduL9we5YEgwcAZqCOlublXY25o2qQQWniPcVO9S6PZ0+m2Xb7C8xEpbO5QcGGQHIGCTjtE4FVXUVrEUyVds92zl+n9e1nTyqkHyzlUuepCP/tsDj/tNSGp8bsd9yyzqzKF8t4Nu37uhnJxAwO5M1r+XdsofpuWWwfz2iT7gxtb9mrZ8MWLO2/ai6PN2N+GWKp5c7WLAbhEnn359893Syisx3XoX13xk8PZkl4F6q+mZ2uXTad9jAAAlseoMIkmTEe4IGa7zw//AIl2Lp8vVL5Dgkbs+WY7mfUn2Mge9cNoNyeZbXbDtkkq+5RgDarEr6RxDCewrNojcu7kvWwm4bNzMsNt9QC3DLEyMDOec4rO61B/Env8i1TcuGe22rgYBlIZSJBBkH5BFanWeq2tJZa9fbaij9SeyqO5PtXjmj6pqdETd07eXbjc9poK4O1iVU7Cd3Owg5GBUN4u8W3+oXUFxYtgQqL9CmILHvJznsMD5jbVow08pkq7NXY9j8LeOdJr4W2xt3SP+lcgMe/pIMN74M/FdNXhn+G3Rlt63T4zudoOdsW3P74Fe51UywrSqVWuAUpSgFKUoBSlKApFU21dSgLPLHtVr2Qay0oCH6j0lLilWUMp5BAI/rXAdc8ExJsH52Mf/i3/AJ/evViK19Rpg1TjNxeUQlBSW54Y+p1Gnb1EyBthwSQN27DckSPcjtkVksmy5m2xtM5A24ZcmNrLAUj78AFjJIFdH46uW7jjT24Lq0u/5beCQhIGWMfT8Ac1yPVrdq24FgtKYZicbl9iO/f9vavXp+OKzy/49TzbPhk8cErrus6i1ZuWnYIzqyhiS6YgHOWUieGmJH0xXGPcazAurBOVIIKt8qwMEfIJroOm9UKH8UeYsEZALDHZmBIHxx8czi0nRbWpuAsoSzuggt9W0AlQTy0QSeBPaQDCfSR3b2/gsh1EuOSNtdPG+5a6hYdSyg27ikkJ/wBq/Up4+/tyJjpuuXbbsva8wKRsMbnEwAu04YfHfHYQc3XNchUWbQUqseoKwjbgBdxkSIknmK3/AArd01m29wnfqYIRMBhOPwy2CT789o9+V0KFeqS37f76HbLdctMXsT2k0/8ADlFkG6+5h5hmII3CRBLkNwMDMd90bee4m2zrLAuoTtV7ctJyRO4gho/NPznJrV0+u02phNRaNu6CAGQNvLe8qN26YMGRWlf1V25Omt3TcWTudjiJgKCO2QCc7iYGPqpjVKUsS9/9TRNzjGOV9/qjR6gtoeZb0wm2TLsSCSAZCr/kBEz3IB4Are1CWbVnyoViVRkAJnKgtdeDmSfT8ADGapb0NuyrXXS4/ltshgApcxAZASQuZyc8RzWjf0iagNfvOQF4uIfWWPCWx7/EYHtXOr6rCVdb9yzpunT+Of7G/wBK0zx+Fbzd9O0lQWVRLbGbjIzMgyBmsb6xmF0kBPLKmDkbZCFHBwYMEGMeoCBAFOj6kKjXb96dQVNpFAYeSARJYQIOOBg9+9QPUdeLm61acifUxbLu2fUQOwk4+5JOIV3TjHNiy+3qcnVGUsQ2Rb1brRvuLZ3KDLAAsQT3MsfvjtJ7nO/0XpnlKC5LMON3InifmKp0vQlVVrsFx8QPvFZOpdQFscbmP0qOTWSTyzQlhYJzwz1ddPrrLMR6m2GeQLno3fEEjNe1g188eDPD1zW6hGIPZnY/SqgzP27Adz8V9DrUZYOorVaUqJ0UpSgFKUoBSlKAUpSgFKUoBXGeN/FTWvwNLm82GuDItcSB73IMhefg8Vk8Y+J2thrGlZfO4ZzlbWBiBM3DIhfn9K88uhmY27BkqAlxnI3EkmVDDLlvUCCJ5Ij1Rrop/NIzXW/liYrts7ns6SWb6nd2BMmUO08SxeCRnMTzWXV6ZQgtW2UTJVXGYYJkMR6SSv1NtnMbVjc1upt6e2qpmRuVJ9J3QdzgGCAeMmYgHZg6VrU2jL3h5rMoABcoyvwWgfVJzj3jEVsnKcY60smWKi3hss0SpZuf/UgqFE5E/M7e8gEL2kqciayazV6U3BdZfMtceWvYsh23G9I9UzhiZ+wrV1Giu3tnmXVCosvu3fgLMS4I+owIXljHPNWIlzVsun0dtvLWWCyNzEDN263G48ewkKPnli8RqTbWOfInX8Caxkyroxct3L6OiIpMWiRvEAcZkEmYAB/StR7RGGVlJzDAqT9gealtb0i7a0Cs9lrd63qTJ2+oqySGnuAVj2rTs9eW85bXBrsKQhTaNrEgliogGY96lXdOK23XzOTrjLnZktp7dz+G/GvFEf6cBoERJPMEEgKDMBoBGK0dBobjWbzW1JBKlTjcwtsSRtBn59pTmsmpF25at3blwPaLErbSDc9TlRIBG9+JnJH5q2tRqWvv5VrfbtIqlwBsaFx6UaNo7AEx3PvUoW5zjz39MEZVtckTqurXLmmXTnbsBGdstAM+8fr7d62bWj01lrItTqGVrhVJ5ZiuwsVAlcfSIPzWLX3yrsrql0gkEsrK8jBDFdp3CMzP3q/pevQXU3qi2jIYKD6vSYVmJLQTEiY98Ut6aEo6kvN7d/7Fd0k8ZLvEOhZrGo1RuKdzbRBJZ23KpIxAE7ozwBXP+HFFy4WcKWVcNHqyeCe9dP4svJ/CPD213PbW3bQ/l3bsjMRE+k7Tkx3rlej6pbK3GP8AlA9zzXnTk5c+xtgkiZ6lr1tKSeew7mtDonS7mrvKSZa4donC/I+wEz71k6Xpbt68GVgxcbYH5d35ZPB7z2rvfCHSgLiuNv4L6hCRyY2osfGGP6/NUSeNu5YtztPD/TLektC3bz3Zogufc/2A7Cpy01RtmpGyKiSM9KUoBSlKAUpSgFKUoBVKUoCtcX4z8Wm238LpCDqGhWflbO7An/Oew+R3gHN4t8S7N1jT3FW5B33CQfK4wB3fI+ByfavOOo6O7pbeGnzCN9xd/mLJJk+qCTP1c8ic1ooUNaU3u+F9/wAdyi6UtL08d2a9y88m3ZY3bhGXn1CQd1tWgFmPr5mZMCQSdrW37WmS35c7oMKGBD7o9TlIDIIx/NH8tWtqremsqEyXVWAlxvOQWYGCLfGIG6IAgFjzt26zsWclmYyT3J/T9oFetXXreXx/J58paeOS67dZmLOSzMZJPJJ/5xW90zQXC49CncgZbm47bPqEP6DJecBeS0Ad6p0uw6uSRb2m3uZnhrdtZybg5mQBAIMgDMxW/wBA6kX1C2bFpmt/zEjzZiG1DsZWYkFWBUKdvczC+7KxHhE6q8by5I+6l7V3RprCsFBLnzDBYn6r95hjjiMAQFmc9j0Xp1o6dl6XqY1Fs/iMY23iJjcrAwnO1h881tacNZD6l3XW6e5bFu6baglFTcTtEneks24duwgQMGo6VetJZPShbtWbjC7cuFgWA+ob2bm2FnAnP7nDOzVsvp7mqMcbmv0bxbrQNUuoRTd09sXArLtMKwDzt5wwII/rWjrOoN1LymewqW59KD67zjEm4FlbK/mPwQJP03+IeorrLgZV/BUNbDL6H1RUgssz6bCkBmY4WOZiNPqfWb2lRrJCi7Poe3HlhPp2qn5NuzbtYY2zzJaUI75S3ON+fBBa3T3NHfUhl3LtuIwkd5Eq2VIIgq2cfqZQ6wbvO11twxAFo2/RtgsWEKQQ0mZOa1en6KfxtSHYuZtrJDXDxiPUckRGBGYEVlN/+HWbkm8N2HGB5gzwdrLyCSCW3YIiRfJKW3f0+/3K4towajp1y3bt3GZX8zaQFJL+oEicZOM+xIrdtdPsrYL3GJaMKMFT/Lnk+4jA7jvA6DqTWbiXE2lhJAInkEEFeMyambeqsagu18N/EEgIttfSQFhVAmJkfmmpeLNcvK9OSPhxfozAekBrLNdBXhllTtAByzRBI7enOZiKjenaMO7C2gIf0hTLlScegnJPsTx+lTjXLurKpeQooYeYFBBJI5gyZIg4GJk+42ulX7f8XbtqFDiQWWQim2LgCKpUTiCT3PHz274q28ZfP6HK5NSSzsb/AIe6YIsNbUiHuFj7BQVUfOZP612vTtKqCFESxY/JYyT+9aXS9CLSKikkCeeckmprSJXjHpEhpUqQQVh0yVsigFKUoBSlKAUpSgFKVSgFcp4x8SeSpSyy75AdiwG0T6wpON+2ft7GDGTxV4iFlWS0wDAHc5MKmDiY5kQfafevL+pPbuuiXrjWhADQkwJ/MSZDHBg7oxuJM1pop1PLM91uFhGfqKXdQLaSr6cFSXT6uIZmk5IBYwM9iJp1DUrp7exLvnWmXCmZuQzGWJg+VxwBuiOzGsXWdSAQbtpECStu2og3Igbng4TEwDkyAeSOevXmuMWcyx5P9vsO0dor0Ken14bWyMdl2nOCt+8zku5knJJ/5/QVsdBG929OVXcLhYqlqD/1GgTjEAZJhYzV2ktWPNm9ua1sO0CZ3QPqCwSOePitnU6C42lLWdq6YMzAZDvtJG5zEGJgAnHtJkzu6hP4Ft9/exyqp/i5MNx7mruDT6UMVLbiWgNcYfVevEYAyYHCjAzJPR2fDb6e0qNeQ6S6wN+/ZB3FYG1C0n8In83AJzioXwnfW6RpNy2FusfNug/iXFxtsg8LJn7z+h6jrWvPT0v27ht+W6eVptMgkBSCGu3CcidxmZ3GfvWO1tPQvv1NMEmtTLetdSHTzci4jh0FvT6a2BstrB/Euc5ye/qk9uOQ6Il1rW13u/w0kC2rEeawElFHsB6neIUZ5IrV6L0nzfU+7ywwWFjfcY5FtJxMZLHCjJ7A9L1LqP8ACIQu3z2VFQJO2yvOxVMMsSCCZ3NJIVlqWhR+Fbs5qb3fBg6n1UaVQF2/xJADAf8ATtIAQLagMYgwylTJwxJ3RUX0rpalTf1DHaIIXO5y3BOCZOCAfqx2OYdyWJLSSSSSckzyTXUFvJtC5qWNy7kW0JBA3T3nODk8jcI5k2uOhbcsgpamWa8G2oe+zeewm2BC7B+UELAkQASy5EKI24599SXJZ5YmPvgQAR2EDt2rY12ivABrysAYAJkgRkLOYj+U1vdD6bb3Jc1DqqM222r4DEcs0Z8scE4k+mRkhnSs5GMvBDKm04yf6AVdAIrq/E/RdNbcfiLba4JG0bl+7BPpB91x/l71zur0r2o3DB+lgQUaO6sMH/TvFcrmpLKOWprZm5pdePIu27nqDZEzuJ27RnsBCmf8oEZxHdLu+TcS53Rlb9jn+lZunqjND8Qe8ce57Y/4eK2NT0wJaLmQSfTMgjiFKx9UEk5wRHvV0ZRinHzKcOST8j1y1Bgjg5H61JaNc1z3hV2bS2S3OwL/APiSo/oK6TR14rWHg9ZPKyS1kYrJVlqr6idFKUoBSlKAUpSgKVw3jnx0mlPkWPXdkC4VP/THcA/zkce3J9q7hxINfPGl6WGvumoui1G4l2zuIOYJxPJzWnpoQk259uxm6ic44Ue506objMbrCxtRriBzH5oBYzBuSMCfTBMlj6ef1vUmt+nhgdyqebZiN2SSHgwBPpkk+rCZ9b4nddyWwkAbFcbix2+kXCWOSQAROR78zD9I0xu3lGw3PzMo5IkZPciSJjMTW6vpt/EnwjLK7bREy3dXb1Bm6dlw/nEm20CBuUZXAGVkf5aw3tK9uNwwfpYEFG/9rDBrt9cLHl+UgXUSId1ClxJgbAODJhVEBSRMAE1DazoV3SJKuLk/VZK7pA7lchoxkARODVlXVxe3Hkn97EZ9O+eTmNa7AEIJO0xmCCeCK27N8brYUyfrKniU2khk781o9Rvxd3Km1YX0yTGOROY/er9NqFuNP0leD+YVk6jWrHJ9zXSouCSJ+/qbWrdm1RFsKpC7JgknILEEiOw/4RtuLAW8saViXF2N191VztgE4LGF3HABHbmD81lRwAXJYsGAHcgkFf349+Kk11hDW1LG7aSHFstNsgNlY7Cf0zVcZ42RKUfMkv8A1qzasLdthTenZbT8unCmYAmTPJf85OTErXKFyzSxJYmSTya6N9PY1bu7FdMFCgL6ZaSxLTgGMCBmIqFu6G4ihyh2HgkYPzWqmUPcz2KXsW6PR3Lz7LSl29h7DuSeBXdeD+htYZhqfLUsoCBiCZkwEYmJmSQM4HviI8A9VtWblxbsL5m2GPA2zgnsM88YrpOq9Vs6ey5uXUv78IhKtP3ycd5/2rxf/S625XeAofDt7+/Gxv6WiGjxM7mJemG0xXycPuH1bjckmJxJy0liMRXH+JtDet3vxgBKgKVI2kIAvpA+kf5YxNbnh/rW1vUdhCtktAck4BcyVhTAMx6R71j6wg1d92tXjcaSAtyFLAceUcKR/lMH23c1r6OqdUmpLCKeonGa2e5Bba6HwYLbM63boCkYtNGy4fc7htkdu9YOneGL95HaNm07QHBBYjkfEfNQ+pt+TPmDIJULIMkc5HYdzW+TjNOKe5jWYNSaJTqZsWr02JIVuJlSVIys5A5iScwQalOh9JbWXA7yLSQBwCY/LgRJ7xxUf4f6W2rKFhAWdzRiCZEfOSAPtXpOjsqihEEKMAf8/vWW2zC0rkvqry9XY3NOgUAKIAAAA4AHAFS+jStDSWpqb01qKyGs2EFXUpXDopSlAKUpQClKUBSuW8S+CrGq3Mv4dw5JAlGP+Zff5H9a6k1Q11PBxpNYZ4F1nwre01wLdGwEwHMm2fkMBn7RPxVuo1XkWltKg3PbadrA5eVLEqDukQVgiJIMjFe86nTrcUq6h1PIYAg/oa4DxJ/h6hltLjn8N88/yMeP1/ettfWN4Vm6MNnS6cus4nS6Z9Kh1BP44ggtuIm5AKEFfUxU3JIPpZIwa2uj9ct3XZ9WyqywRAba8GQpGYC8wOSQTJUVFdb0d5bjeYrK2CVPMgAFj2JMSSOSTUWVrdGqF0c538129DN40q5Ywdh1PQjXvviBEqysDAHIP8zGQT/KNvMkVyXUejMGm2GdDO10EkgEgyB8gie9ZbXUryW/LR4SSdpAIzzyP6VP6TrtkLsTaty6F3FlaFaIhI7DhFkDAE1U67KVjGqPl/b8i+M4Wb5wzjkvtbEHj3H/ADFbmnuoDvUjfET7z2I/b5rodb0K1s3N+HdY7QoaYPu47mJZmECASAO/M6rply2u4rtBiGBBUzwcHg9j3qrwoWb1v2f9FyslHaa+/UzK5S2A4yWHYlYZufiAamh1JmNu1qCblm3tlAAGKiQo3CCQPYmubTUNID8Vt6e+N5Ke22CTEc/pWdqUHiRZtLdHR6Kyr+Y9gC2itaMF2RiybyCQjYtwcg4wKgdd0m6m240Lun0xlZkxtP8ApjgTOKut3FCDzInIIPfkiD37VF67xBcJgBTAgbpYgDsJOKlUo6m+7x8vUrtc9OEbVmw+J7DPeazfwre374/vUK3Vb55ePhQF/tWs7s31MT9yT/etkc8IyST5Z2NrxDds22U3QRt2gbpuD4UgzH3kDkZrQ6F0m5rLoZh6e38oA/0H9T+taXQejNfcADH9/wDb3NerdK6etlAq/qff/as9s1DKjyXVQc+eDZ0GlW0oRBgfuT7mpbSWJrBpbM1PaHTVhZuSM+j08VvgVRFirqiSFKUoBSlKAUpSgFKUoBSlKApFY3Say0oCB6v0e3fWLihvb3H2PIrzvr3gpklrUsPb84/0b+9ewMtat/Sg1ZCyUHmLK7KozWJI+eb2icHbtJMwAAZn2jmfipLpxs2LW9iC9y20HngwFT0ETuEGeMGCOfUus+G7d7JEN2dcN/v+tcH13w3dVt14s6AEB0AkE/mZe59zOYHqxW+PWqa02fIwy6WVe8dzR6eL11nvX2iy0HYxEFXlxDHIAK2zBgMpPastnX/xuAPSuCrJgA4Lnnc3AAwBMmYArR1m+6+0kiyWthm2woJ4zEhC24hThZ4wKv1OrJXyNOCCdy7TK+WEJfkth/r3NJEDtwJyqUvijz2xwjkbWtn9WYupdGtswGljHp2kkhyJLATP0iJPHqGQcVAavSNacqPS3cTI/Q/vXWDVrpLYJJusfSGYqXKxPpGQbcsSCTySO2Nm3p0uJ5l6WVvUu5JuEt9bEDMyICAxAHJzUXY4rFizHs+7ZalneDw/kcOdZCsr8mMn7itW3oixklQfYNP/AMZqY6hox5htp6pgledh7pOZ28E10HSugoFBM++MSff7UsrhTiSfPCORsla9OODkF6O57/srf6gVt6HoBdgvqJPaFH/9H967+10m2eVJ+5P/AJqR0fTUTKIFnkgZP61n/wCiZZ/zp8mv0bpa2FCqBPcgf0HxU3prE1dp9JUxotHWaTyaIrGyK6HS1MWrcVbZtRWeoExSlKAUpSgFKUoBSlKAUpSgFKUoBSlKAUpSgLHtzWnqNGDW/VCKA4bq/hZSS9om0/uvB+4/8f1riNV0ltLu3K4YhxuUyr7srDflIYBgeZHFe2XLQNR2s6argggEHkESDVsLZQ4KbKYzPEdLZLMbmp3NCbl3AmQp2k4YSFOSoIxJ+9vXOotqHGyQF+kiQxLAA9+JBgY5+TXfda8HyrCySoPKEnaY9j2/Wag9B4WYP60KKOSWBLfAg4Hua2rrI/ia37eRkfTT/CnsR3h3omNzDH947D4/vXX6XQE9q3tH0/gAYFdDodABWOdjk9T5NtdagsIitL0r4qRtdMAqXS0BV8VVkng0bWiArbS0BWSlcOilKUApSlAKUpQClKUApSlAKUpQClKUApSlAKUpQClKUAqhFVpQGG5ZBrTu6AGpKkUBH6fRgVvKsVWKrQClKUApSlAKUpQClKUApSlAKUpQClKUApSlAKUpQClKUApSlAKUpQClKUApSlAKUpQClKUApSlAKUpQClKUApSlAKUpQClKUB/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28686" name="Picture 1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259632" y="3356992"/>
            <a:ext cx="2324100" cy="2143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Retângulo 17"/>
          <p:cNvSpPr/>
          <p:nvPr/>
        </p:nvSpPr>
        <p:spPr>
          <a:xfrm>
            <a:off x="1619672" y="5661248"/>
            <a:ext cx="1269899" cy="70788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lIns="91440" tIns="45720" rIns="91440" bIns="45720">
            <a:spAutoFit/>
          </a:bodyPr>
          <a:lstStyle/>
          <a:p>
            <a:r>
              <a:rPr lang="pt-BR" sz="4000" b="1" dirty="0" err="1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XBee</a:t>
            </a:r>
            <a:endParaRPr lang="pt-BR" sz="4000" b="1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</a:endParaRPr>
          </a:p>
        </p:txBody>
      </p:sp>
      <p:sp>
        <p:nvSpPr>
          <p:cNvPr id="19" name="Retângulo 18"/>
          <p:cNvSpPr/>
          <p:nvPr/>
        </p:nvSpPr>
        <p:spPr>
          <a:xfrm>
            <a:off x="5724128" y="5601434"/>
            <a:ext cx="2029915" cy="70788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lIns="91440" tIns="45720" rIns="91440" bIns="45720">
            <a:spAutoFit/>
          </a:bodyPr>
          <a:lstStyle/>
          <a:p>
            <a:r>
              <a:rPr lang="pt-BR" sz="4000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Ethernet</a:t>
            </a:r>
            <a:endParaRPr lang="pt-BR" sz="4000" b="1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Logotht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954498" y="0"/>
            <a:ext cx="2189502" cy="980728"/>
          </a:xfrm>
          <a:prstGeom prst="rect">
            <a:avLst/>
          </a:prstGeom>
        </p:spPr>
      </p:pic>
      <p:grpSp>
        <p:nvGrpSpPr>
          <p:cNvPr id="2" name="Grupo 6"/>
          <p:cNvGrpSpPr/>
          <p:nvPr/>
        </p:nvGrpSpPr>
        <p:grpSpPr>
          <a:xfrm>
            <a:off x="-504056" y="0"/>
            <a:ext cx="2627784" cy="1772813"/>
            <a:chOff x="3550856" y="2892326"/>
            <a:chExt cx="1367683" cy="923330"/>
          </a:xfrm>
        </p:grpSpPr>
        <p:sp>
          <p:nvSpPr>
            <p:cNvPr id="5" name="Retângulo 4"/>
            <p:cNvSpPr/>
            <p:nvPr/>
          </p:nvSpPr>
          <p:spPr>
            <a:xfrm>
              <a:off x="3550856" y="2892326"/>
              <a:ext cx="1367683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pt-BR" sz="5400" b="1" cap="none" spc="0" dirty="0" smtClean="0">
                  <a:ln w="31550" cmpd="sng">
                    <a:gradFill>
                      <a:gsLst>
                        <a:gs pos="25000">
                          <a:schemeClr val="accent1">
                            <a:shade val="25000"/>
                            <a:satMod val="190000"/>
                          </a:schemeClr>
                        </a:gs>
                        <a:gs pos="80000">
                          <a:schemeClr val="accent1">
                            <a:tint val="75000"/>
                            <a:satMod val="190000"/>
                          </a:schemeClr>
                        </a:gs>
                      </a:gsLst>
                      <a:lin ang="5400000"/>
                    </a:gradFill>
                    <a:prstDash val="solid"/>
                  </a:ln>
                  <a:solidFill>
                    <a:srgbClr val="FFFFFF"/>
                  </a:solidFill>
                  <a:effectLst>
                    <a:outerShdw blurRad="41275" dist="12700" dir="12000000" algn="tl" rotWithShape="0">
                      <a:srgbClr val="000000">
                        <a:alpha val="40000"/>
                      </a:srgbClr>
                    </a:outerShdw>
                  </a:effectLst>
                </a:rPr>
                <a:t>DEV</a:t>
              </a:r>
              <a:endParaRPr lang="pt-BR" sz="5400" b="1" cap="none" spc="0" dirty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FFFFFF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</a:endParaRPr>
            </a:p>
          </p:txBody>
        </p:sp>
        <p:sp>
          <p:nvSpPr>
            <p:cNvPr id="6" name="CaixaDeTexto 5"/>
            <p:cNvSpPr txBox="1"/>
            <p:nvPr/>
          </p:nvSpPr>
          <p:spPr>
            <a:xfrm>
              <a:off x="3874828" y="3229771"/>
              <a:ext cx="706409" cy="2858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dirty="0" smtClean="0"/>
                <a:t>Rio Claro</a:t>
              </a:r>
              <a:endParaRPr lang="pt-BR" dirty="0"/>
            </a:p>
          </p:txBody>
        </p:sp>
      </p:grpSp>
      <p:sp>
        <p:nvSpPr>
          <p:cNvPr id="8" name="Retângulo 7"/>
          <p:cNvSpPr/>
          <p:nvPr/>
        </p:nvSpPr>
        <p:spPr>
          <a:xfrm>
            <a:off x="1763688" y="221739"/>
            <a:ext cx="5183855" cy="83099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800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Mini-Curso Arduino</a:t>
            </a:r>
            <a:endParaRPr lang="pt-BR" sz="4800" b="1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</a:endParaRPr>
          </a:p>
        </p:txBody>
      </p:sp>
      <p:cxnSp>
        <p:nvCxnSpPr>
          <p:cNvPr id="10" name="Conector reto 9"/>
          <p:cNvCxnSpPr/>
          <p:nvPr/>
        </p:nvCxnSpPr>
        <p:spPr>
          <a:xfrm>
            <a:off x="179512" y="1124744"/>
            <a:ext cx="8784976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Retângulo 12"/>
          <p:cNvSpPr/>
          <p:nvPr/>
        </p:nvSpPr>
        <p:spPr>
          <a:xfrm>
            <a:off x="647677" y="1700808"/>
            <a:ext cx="1694695" cy="70788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lIns="91440" tIns="45720" rIns="91440" bIns="45720">
            <a:spAutoFit/>
          </a:bodyPr>
          <a:lstStyle/>
          <a:p>
            <a:r>
              <a:rPr lang="pt-BR" sz="4000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Shields</a:t>
            </a:r>
            <a:endParaRPr lang="pt-BR" sz="4000" b="1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</a:endParaRPr>
          </a:p>
        </p:txBody>
      </p:sp>
      <p:sp>
        <p:nvSpPr>
          <p:cNvPr id="28679" name="AutoShape 7" descr="data:image/jpeg;base64,/9j/4AAQSkZJRgABAQAAAQABAAD/2wCEAAkGBxIREhUUERQVFBQWFxUWGBcVGBgXFRggFBgYGBoYGBgYHCkgHR4pHhgYITIhJSktLi8uGB8zOTMsNygtMCsBCgoKDg0OGxAQGzQmICQsLC8sMiw0LCwvMSwvNDQsLC8xLCwsLy8sNCwsLCwsLC80Lyw0LywsLCwsLCwsLCwsLP/AABEIAOEA4QMBIgACEQEDEQH/xAAcAAEAAQUBAQAAAAAAAAAAAAAABQECAwQGBwj/xAA9EAACAQMDAgUCBAQFAwMFAAABAhEAAyEEEjEFQQYTIlFhMnEjQoGRFFKhsQdiweHwM4LRFXKyJGOSosL/xAAZAQEAAwEBAAAAAAAAAAAAAAAAAgMEAQX/xAAuEQACAgEDAgQEBwEBAAAAAAAAAQIDERIhMQRBE1FhgSKh4fAyQnGRscHRFAX/2gAMAwEAAhEDEQA/APcaUpQClKUApSlAKUqlAKVE+JPEFnQ2t90yxwlsfU7ew+Pc9v2ryPS/4k9QGouMRgkEW2UeUB/KD9QI9/37UB7lStfp2p821buEbS6I8TMblBiYE88xV1zV21uLbLAXHDMq/mYJG4gew3D9xQGelUpQFaUpQClKUApSlAKUpQClKUApSlAKUpQClKUApSlAKUpQClKpQCoTxV4ltaG3ub13Gny7Q+pyP7KO5/uYFYPGXiu30+3J9d5gdlv+m5vZQe/fgV4J1rrH8UW1V67dW6HyI2k7eFSfyx27TmupAzeIettrTdu6t7qXFICkelY5UWs4j/c8k1EaTrha4GaSske5iMT71BdT6k+oub3P2E4H+/zVuiJkASZ4AEn9qng4fQHiDxSrdLazo7xXVJb01vaBDNvNtHVSSI5IL4Ag571zP+GfUbj9Sto9wuLR1CKAWa2m6Ay2y2dsoInnbPevN/8A1V9sb22n8rZjJwrc7fjt81K+GNe1q6G0xNtwdyxE/YTzxxUHBncn1HdvKsbmCyQokgSTwBPJ+KwdN6hb1Cl7RlQ9y2SRGbTFG5+Qa8J8eddbVW7Vy5e+nTAMu2A1y5eIAto49L7R6n7ACJr0f/B25u0BksYvXPq7SFbHwZnOZJqJ07mq1SldOFaUpQClKUApSlAKUpQClKUApSlAKUpQClKUApSqUArlvG/jK309IEPfYStv259bxkLjjk9u5E91a+1uxddI3JbuMs5EqpIkfcV836vUXvMa/cueZvncHElmMxngAfsAIjtXUgWa/qzXnXWHUMzsSWBGWjBUgjAHGMAD7VzXUbrXW3P8/YfAqQjzWPmNtPb2+wq/qKPbRQ67lbCxzj3Hap+hwgLulIiM/bPNSfT9KbYV/VuMwTgf9pHOO/zU14c8PM03gwlVLbGO1iM5URlcH7weKkPEfUrRttba1tveWF9IAUTwXnkgf+6Oxq6t4ljGX/BVN5XJxWt0Vy39Q9LElSCIOfjv8Vk6fabaWgbQwWSck8jaOe3IraudBuIyC6AC0FfUBI4MtOP1roOrdPs6eztUrvLqYUyoBGJOYXggk53A84Dw3jLO+Is4RFI4YeuWHbd2/wDNdF4I8SDTa60We4tuYubJKkbWjco5HfjFchfvEEqOdwH2yJ/pXQ+H+jXCXa1uuKQCQBtLgdzOQkyOxYiAOYjGvO74Oynj9T6S0GutX0D2XW4h7qZH2Psfg1sV4X03VW7TBtM93TX1UbkBYm4QAdpBlSDkQQIPau08Nf4kpdhdSu0x9a5GO5Tn9p+wquVb7HVNdz0ClYdJq7d1Q9tldT3UyPt9/is1VkytKpSgK0qlVoBSlKAUpSgFKUoBSlKAUpSgFUqtUoDU6us2Lw97dwf/AKmvnDVLvtwDkMP6A4r6M65ZZ9NeVSQzWrgBGDJUxkV849StlbcXBBPG3ORwZqUU3wRbS5Ne9qQhC6m2WBHp2xn5+K3+idCubDfJ85Av0ZJAMcqT9PBx8H4q7pXSrtsC7qB5ymB6vUoz37rz7H5jkZeq6wG4V0e/czBYPrIjlVbIPq7ZAjEZmyuDe0fp9CE5Jc/Uyay+txtumUpdAUHaCbdv+ZhKyGIgQo3TjnjNo9M+9WtsDB3N5qhmJzLuST7QACIg5hWNbfTBas+WLpFu/O9g4LAMRAZyRBxJg4EmCIgyt3RhLd3dgiCszEk+prjEH04EYIaMcBVu3h+Hj98/QqypcnNafTWPOuum9nUO6JcQbHiZJY/SuScx2zOKs/gGuB9RcZbAKlkBWUcERAXiD/KQZmYit7zbTbfMfzLakbrYwzAfSzbuQGmLcnBmT6qrrbRcM7ISHcvbslmAG6JdoIMlRgD7/SM7YvThy27fQzNZ2juc5dBdWITapI3bVIWRxuJmDxiYwMV1NhtPsN2xeazdjIYn3HoCgRGAIEgAcVZqdNcewtuwPJtEDzLbuCd8qRuc4BYEHadsRmJExmq0ZsWkuXCu24W27WVj6DDEgHAz3rs41yWW1Hft/ZyDmntvt94JW/1PcysTbvXsICE2ovIVgWUGQW4GK1bNooE8td0k7l4Z+VU+4hgSBHYEzOLum6nTsgW6gg7SrKIJ5+ppDCZ94ELjBmXXpQCb2ZjJNon0eZO8Ify7iJ7bpKnjtWa6tQ448vP9C6uTlyY9F1G5p2LW7mx12T64DC4BAUERcQRMkES5jBBPddF8byANUmwnAZc9hIa2Mggnbic9hXnaK3mtdaWAmTb2nbAxtVC2cAA/lEnmCNS2dkG8+yJ8q3cOxctuBeciWAKhuYE45zuGr2LlLB7D4h8VW9PY820BqCRuUIw2kfzFxIArL4d8UWdXbVh+G5AlGYGCe24YP9D8V5D4hXUPpbM2DbVSxdLfrjgISFnETnME1D+FL1w6hfIVyMhzBCBYzuPH2HvFUuJcnsfSVK4DwBrtUdVftXb/AJtpU3KkD8M7lEbueJxXf1AkKrVKUBWlUqtAKUpQClKUApSlAKpVaoaAVw3jfwtZZUaygRrl1LZA/wCmfMMSV7EH2ruKiOs+q7pkP0i4bjHsPLU7RPvuIpnHAwnyeSdasaq0rD8vmMpuQSjshIOfpme5WTUR061bAVSr+cWneCFKn8oR5jnJLCPaOT7bodGbVrydyXE9U7l+rexY7gSRyTXKdf8AA6PLWCLbfyGTbP27r+kj4rXR1GlYkv8AfqZbaG3mLOMFlbNxrt5TqUPpDlistkgkTJHpOePY1hsdWLbxqC90MPzEsqn3KSJ4HBERNWdR6ZdsHY6suSQDlT8g8Gt7T2rGpOwIbNwA7QvqVu8knJjOOY7ntvi62tS3/r27exkepPD+/cp0PR277XH2hTbUEIPoE+kM7NMmcxGT2ORWz4mdReC2lPmME9AJb1R9bbuXMAgcDkkiK0+reatpLRRPKQwLiL9RAIO5vfmfkE5ipPwZprJBIuAX+IOCJnFsnB4z3PtVN2y8WSzjhc/uW186E/1NbSeHL1lkugq7zLIwlWkyQST6p7zH3qH1HTrg1Zu3baPYFzc9sLCwcbGRhKj23foTzXpb3HVdzHdHG1fUSfntXF+JOvlvw12l8y45tjuisDz79u2e2JdVrlixZ+Rq8DSvgeCG1Vu3J8pSlufSpO4gCIBbv/zmrtP1B1OSWXaVgkboYFcNEiJx2+DxUXcveUMHnAXsSe2a39VYe2dt1SjwCVOeR2I5HzXrUXV2rR3MNtU63q7E7q+vJqDtf0elgDG0eraYJBbkqPVGI4mIs8R6RX0PlW0QlSjJcBUblXduL9we5YEgwcAZqCOlublXY25o2qQQWniPcVO9S6PZ0+m2Xb7C8xEpbO5QcGGQHIGCTjtE4FVXUVrEUyVds92zl+n9e1nTyqkHyzlUuepCP/tsDj/tNSGp8bsd9yyzqzKF8t4Nu37uhnJxAwO5M1r+XdsofpuWWwfz2iT7gxtb9mrZ8MWLO2/ai6PN2N+GWKp5c7WLAbhEnn359893Syisx3XoX13xk8PZkl4F6q+mZ2uXTad9jAAAlseoMIkmTEe4IGa7zw//AIl2Lp8vVL5Dgkbs+WY7mfUn2Mge9cNoNyeZbXbDtkkq+5RgDarEr6RxDCewrNojcu7kvWwm4bNzMsNt9QC3DLEyMDOec4rO61B/Env8i1TcuGe22rgYBlIZSJBBkH5BFanWeq2tJZa9fbaij9SeyqO5PtXjmj6pqdETd07eXbjc9poK4O1iVU7Cd3Owg5GBUN4u8W3+oXUFxYtgQqL9CmILHvJznsMD5jbVow08pkq7NXY9j8LeOdJr4W2xt3SP+lcgMe/pIMN74M/FdNXhn+G3Rlt63T4zudoOdsW3P74Fe51UywrSqVWuAUpSgFKUoBSlKApFU21dSgLPLHtVr2Qay0oCH6j0lLilWUMp5BAI/rXAdc8ExJsH52Mf/i3/AJ/evViK19Rpg1TjNxeUQlBSW54Y+p1Gnb1EyBthwSQN27DckSPcjtkVksmy5m2xtM5A24ZcmNrLAUj78AFjJIFdH46uW7jjT24Lq0u/5beCQhIGWMfT8Ac1yPVrdq24FgtKYZicbl9iO/f9vavXp+OKzy/49TzbPhk8cErrus6i1ZuWnYIzqyhiS6YgHOWUieGmJH0xXGPcazAurBOVIIKt8qwMEfIJroOm9UKH8UeYsEZALDHZmBIHxx8czi0nRbWpuAsoSzuggt9W0AlQTy0QSeBPaQDCfSR3b2/gsh1EuOSNtdPG+5a6hYdSyg27ikkJ/wBq/Up4+/tyJjpuuXbbsva8wKRsMbnEwAu04YfHfHYQc3XNchUWbQUqseoKwjbgBdxkSIknmK3/AArd01m29wnfqYIRMBhOPwy2CT789o9+V0KFeqS37f76HbLdctMXsT2k0/8ADlFkG6+5h5hmII3CRBLkNwMDMd90bee4m2zrLAuoTtV7ctJyRO4gho/NPznJrV0+u02phNRaNu6CAGQNvLe8qN26YMGRWlf1V25Omt3TcWTudjiJgKCO2QCc7iYGPqpjVKUsS9/9TRNzjGOV9/qjR6gtoeZb0wm2TLsSCSAZCr/kBEz3IB4Are1CWbVnyoViVRkAJnKgtdeDmSfT8ADGapb0NuyrXXS4/ltshgApcxAZASQuZyc8RzWjf0iagNfvOQF4uIfWWPCWx7/EYHtXOr6rCVdb9yzpunT+Of7G/wBK0zx+Fbzd9O0lQWVRLbGbjIzMgyBmsb6xmF0kBPLKmDkbZCFHBwYMEGMeoCBAFOj6kKjXb96dQVNpFAYeSARJYQIOOBg9+9QPUdeLm61acifUxbLu2fUQOwk4+5JOIV3TjHNiy+3qcnVGUsQ2Rb1brRvuLZ3KDLAAsQT3MsfvjtJ7nO/0XpnlKC5LMON3InifmKp0vQlVVrsFx8QPvFZOpdQFscbmP0qOTWSTyzQlhYJzwz1ddPrrLMR6m2GeQLno3fEEjNe1g188eDPD1zW6hGIPZnY/SqgzP27Adz8V9DrUZYOorVaUqJ0UpSgFKUoBSlKAUpSgFKUoBXGeN/FTWvwNLm82GuDItcSB73IMhefg8Vk8Y+J2thrGlZfO4ZzlbWBiBM3DIhfn9K88uhmY27BkqAlxnI3EkmVDDLlvUCCJ5Ij1Rrop/NIzXW/liYrts7ns6SWb6nd2BMmUO08SxeCRnMTzWXV6ZQgtW2UTJVXGYYJkMR6SSv1NtnMbVjc1upt6e2qpmRuVJ9J3QdzgGCAeMmYgHZg6VrU2jL3h5rMoABcoyvwWgfVJzj3jEVsnKcY60smWKi3hss0SpZuf/UgqFE5E/M7e8gEL2kqciayazV6U3BdZfMtceWvYsh23G9I9UzhiZ+wrV1Giu3tnmXVCosvu3fgLMS4I+owIXljHPNWIlzVsun0dtvLWWCyNzEDN263G48ewkKPnli8RqTbWOfInX8Caxkyroxct3L6OiIpMWiRvEAcZkEmYAB/StR7RGGVlJzDAqT9gealtb0i7a0Cs9lrd63qTJ2+oqySGnuAVj2rTs9eW85bXBrsKQhTaNrEgliogGY96lXdOK23XzOTrjLnZktp7dz+G/GvFEf6cBoERJPMEEgKDMBoBGK0dBobjWbzW1JBKlTjcwtsSRtBn59pTmsmpF25at3blwPaLErbSDc9TlRIBG9+JnJH5q2tRqWvv5VrfbtIqlwBsaFx6UaNo7AEx3PvUoW5zjz39MEZVtckTqurXLmmXTnbsBGdstAM+8fr7d62bWj01lrItTqGVrhVJ5ZiuwsVAlcfSIPzWLX3yrsrql0gkEsrK8jBDFdp3CMzP3q/pevQXU3qi2jIYKD6vSYVmJLQTEiY98Ut6aEo6kvN7d/7Fd0k8ZLvEOhZrGo1RuKdzbRBJZ23KpIxAE7ozwBXP+HFFy4WcKWVcNHqyeCe9dP4svJ/CPD213PbW3bQ/l3bsjMRE+k7Tkx3rlej6pbK3GP8AlA9zzXnTk5c+xtgkiZ6lr1tKSeew7mtDonS7mrvKSZa4donC/I+wEz71k6Xpbt68GVgxcbYH5d35ZPB7z2rvfCHSgLiuNv4L6hCRyY2osfGGP6/NUSeNu5YtztPD/TLektC3bz3Zogufc/2A7Cpy01RtmpGyKiSM9KUoBSlKAUpSgFKUoBVKUoCtcX4z8Wm238LpCDqGhWflbO7An/Oew+R3gHN4t8S7N1jT3FW5B33CQfK4wB3fI+ByfavOOo6O7pbeGnzCN9xd/mLJJk+qCTP1c8ic1ooUNaU3u+F9/wAdyi6UtL08d2a9y88m3ZY3bhGXn1CQd1tWgFmPr5mZMCQSdrW37WmS35c7oMKGBD7o9TlIDIIx/NH8tWtqremsqEyXVWAlxvOQWYGCLfGIG6IAgFjzt26zsWclmYyT3J/T9oFetXXreXx/J58paeOS67dZmLOSzMZJPJJ/5xW90zQXC49CncgZbm47bPqEP6DJecBeS0Ad6p0uw6uSRb2m3uZnhrdtZybg5mQBAIMgDMxW/wBA6kX1C2bFpmt/zEjzZiG1DsZWYkFWBUKdvczC+7KxHhE6q8by5I+6l7V3RprCsFBLnzDBYn6r95hjjiMAQFmc9j0Xp1o6dl6XqY1Fs/iMY23iJjcrAwnO1h881tacNZD6l3XW6e5bFu6baglFTcTtEneks24duwgQMGo6VetJZPShbtWbjC7cuFgWA+ob2bm2FnAnP7nDOzVsvp7mqMcbmv0bxbrQNUuoRTd09sXArLtMKwDzt5wwII/rWjrOoN1LymewqW59KD67zjEm4FlbK/mPwQJP03+IeorrLgZV/BUNbDL6H1RUgssz6bCkBmY4WOZiNPqfWb2lRrJCi7Poe3HlhPp2qn5NuzbtYY2zzJaUI75S3ON+fBBa3T3NHfUhl3LtuIwkd5Eq2VIIgq2cfqZQ6wbvO11twxAFo2/RtgsWEKQQ0mZOa1en6KfxtSHYuZtrJDXDxiPUckRGBGYEVlN/+HWbkm8N2HGB5gzwdrLyCSCW3YIiRfJKW3f0+/3K4towajp1y3bt3GZX8zaQFJL+oEicZOM+xIrdtdPsrYL3GJaMKMFT/Lnk+4jA7jvA6DqTWbiXE2lhJAInkEEFeMyambeqsagu18N/EEgIttfSQFhVAmJkfmmpeLNcvK9OSPhxfozAekBrLNdBXhllTtAByzRBI7enOZiKjenaMO7C2gIf0hTLlScegnJPsTx+lTjXLurKpeQooYeYFBBJI5gyZIg4GJk+42ulX7f8XbtqFDiQWWQim2LgCKpUTiCT3PHz274q28ZfP6HK5NSSzsb/AIe6YIsNbUiHuFj7BQVUfOZP612vTtKqCFESxY/JYyT+9aXS9CLSKikkCeeckmprSJXjHpEhpUqQQVh0yVsigFKUoBSlKAUpSgFKVSgFcp4x8SeSpSyy75AdiwG0T6wpON+2ft7GDGTxV4iFlWS0wDAHc5MKmDiY5kQfafevL+pPbuuiXrjWhADQkwJ/MSZDHBg7oxuJM1pop1PLM91uFhGfqKXdQLaSr6cFSXT6uIZmk5IBYwM9iJp1DUrp7exLvnWmXCmZuQzGWJg+VxwBuiOzGsXWdSAQbtpECStu2og3Igbng4TEwDkyAeSOevXmuMWcyx5P9vsO0dor0Ken14bWyMdl2nOCt+8zku5knJJ/5/QVsdBG929OVXcLhYqlqD/1GgTjEAZJhYzV2ktWPNm9ua1sO0CZ3QPqCwSOePitnU6C42lLWdq6YMzAZDvtJG5zEGJgAnHtJkzu6hP4Ft9/exyqp/i5MNx7mruDT6UMVLbiWgNcYfVevEYAyYHCjAzJPR2fDb6e0qNeQ6S6wN+/ZB3FYG1C0n8In83AJzioXwnfW6RpNy2FusfNug/iXFxtsg8LJn7z+h6jrWvPT0v27ht+W6eVptMgkBSCGu3CcidxmZ3GfvWO1tPQvv1NMEmtTLetdSHTzci4jh0FvT6a2BstrB/Euc5ye/qk9uOQ6Il1rW13u/w0kC2rEeawElFHsB6neIUZ5IrV6L0nzfU+7ywwWFjfcY5FtJxMZLHCjJ7A9L1LqP8ACIQu3z2VFQJO2yvOxVMMsSCCZ3NJIVlqWhR+Fbs5qb3fBg6n1UaVQF2/xJADAf8ATtIAQLagMYgwylTJwxJ3RUX0rpalTf1DHaIIXO5y3BOCZOCAfqx2OYdyWJLSSSSSckzyTXUFvJtC5qWNy7kW0JBA3T3nODk8jcI5k2uOhbcsgpamWa8G2oe+zeewm2BC7B+UELAkQASy5EKI24599SXJZ5YmPvgQAR2EDt2rY12ivABrysAYAJkgRkLOYj+U1vdD6bb3Jc1DqqM222r4DEcs0Z8scE4k+mRkhnSs5GMvBDKm04yf6AVdAIrq/E/RdNbcfiLba4JG0bl+7BPpB91x/l71zur0r2o3DB+lgQUaO6sMH/TvFcrmpLKOWprZm5pdePIu27nqDZEzuJ27RnsBCmf8oEZxHdLu+TcS53Rlb9jn+lZunqjND8Qe8ce57Y/4eK2NT0wJaLmQSfTMgjiFKx9UEk5wRHvV0ZRinHzKcOST8j1y1Bgjg5H61JaNc1z3hV2bS2S3OwL/APiSo/oK6TR14rWHg9ZPKyS1kYrJVlqr6idFKUoBSlKAUpSgKVw3jnx0mlPkWPXdkC4VP/THcA/zkce3J9q7hxINfPGl6WGvumoui1G4l2zuIOYJxPJzWnpoQk259uxm6ic44Ue506objMbrCxtRriBzH5oBYzBuSMCfTBMlj6ef1vUmt+nhgdyqebZiN2SSHgwBPpkk+rCZ9b4nddyWwkAbFcbix2+kXCWOSQAROR78zD9I0xu3lGw3PzMo5IkZPciSJjMTW6vpt/EnwjLK7bREy3dXb1Bm6dlw/nEm20CBuUZXAGVkf5aw3tK9uNwwfpYEFG/9rDBrt9cLHl+UgXUSId1ClxJgbAODJhVEBSRMAE1DazoV3SJKuLk/VZK7pA7lchoxkARODVlXVxe3Hkn97EZ9O+eTmNa7AEIJO0xmCCeCK27N8brYUyfrKniU2khk781o9Rvxd3Km1YX0yTGOROY/er9NqFuNP0leD+YVk6jWrHJ9zXSouCSJ+/qbWrdm1RFsKpC7JgknILEEiOw/4RtuLAW8saViXF2N191VztgE4LGF3HABHbmD81lRwAXJYsGAHcgkFf349+Kk11hDW1LG7aSHFstNsgNlY7Cf0zVcZ42RKUfMkv8A1qzasLdthTenZbT8unCmYAmTPJf85OTErXKFyzSxJYmSTya6N9PY1bu7FdMFCgL6ZaSxLTgGMCBmIqFu6G4ihyh2HgkYPzWqmUPcz2KXsW6PR3Lz7LSl29h7DuSeBXdeD+htYZhqfLUsoCBiCZkwEYmJmSQM4HviI8A9VtWblxbsL5m2GPA2zgnsM88YrpOq9Vs6ey5uXUv78IhKtP3ycd5/2rxf/S625XeAofDt7+/Gxv6WiGjxM7mJemG0xXycPuH1bjckmJxJy0liMRXH+JtDet3vxgBKgKVI2kIAvpA+kf5YxNbnh/rW1vUdhCtktAck4BcyVhTAMx6R71j6wg1d92tXjcaSAtyFLAceUcKR/lMH23c1r6OqdUmpLCKeonGa2e5Bba6HwYLbM63boCkYtNGy4fc7htkdu9YOneGL95HaNm07QHBBYjkfEfNQ+pt+TPmDIJULIMkc5HYdzW+TjNOKe5jWYNSaJTqZsWr02JIVuJlSVIys5A5iScwQalOh9JbWXA7yLSQBwCY/LgRJ7xxUf4f6W2rKFhAWdzRiCZEfOSAPtXpOjsqihEEKMAf8/vWW2zC0rkvqry9XY3NOgUAKIAAAA4AHAFS+jStDSWpqb01qKyGs2EFXUpXDopSlAKUpQClKUBSuW8S+CrGq3Mv4dw5JAlGP+Zff5H9a6k1Q11PBxpNYZ4F1nwre01wLdGwEwHMm2fkMBn7RPxVuo1XkWltKg3PbadrA5eVLEqDukQVgiJIMjFe86nTrcUq6h1PIYAg/oa4DxJ/h6hltLjn8N88/yMeP1/ettfWN4Vm6MNnS6cus4nS6Z9Kh1BP44ggtuIm5AKEFfUxU3JIPpZIwa2uj9ct3XZ9WyqywRAba8GQpGYC8wOSQTJUVFdb0d5bjeYrK2CVPMgAFj2JMSSOSTUWVrdGqF0c538129DN40q5Ywdh1PQjXvviBEqysDAHIP8zGQT/KNvMkVyXUejMGm2GdDO10EkgEgyB8gie9ZbXUryW/LR4SSdpAIzzyP6VP6TrtkLsTaty6F3FlaFaIhI7DhFkDAE1U67KVjGqPl/b8i+M4Wb5wzjkvtbEHj3H/ADFbmnuoDvUjfET7z2I/b5rodb0K1s3N+HdY7QoaYPu47mJZmECASAO/M6rply2u4rtBiGBBUzwcHg9j3qrwoWb1v2f9FyslHaa+/UzK5S2A4yWHYlYZufiAamh1JmNu1qCblm3tlAAGKiQo3CCQPYmubTUNID8Vt6e+N5Ke22CTEc/pWdqUHiRZtLdHR6Kyr+Y9gC2itaMF2RiybyCQjYtwcg4wKgdd0m6m240Lun0xlZkxtP8ApjgTOKut3FCDzInIIPfkiD37VF67xBcJgBTAgbpYgDsJOKlUo6m+7x8vUrtc9OEbVmw+J7DPeazfwre374/vUK3Vb55ePhQF/tWs7s31MT9yT/etkc8IyST5Z2NrxDds22U3QRt2gbpuD4UgzH3kDkZrQ6F0m5rLoZh6e38oA/0H9T+taXQejNfcADH9/wDb3NerdK6etlAq/qff/as9s1DKjyXVQc+eDZ0GlW0oRBgfuT7mpbSWJrBpbM1PaHTVhZuSM+j08VvgVRFirqiSFKUoBSlKAUpSgFKUoBSlKApFY3Say0oCB6v0e3fWLihvb3H2PIrzvr3gpklrUsPb84/0b+9ewMtat/Sg1ZCyUHmLK7KozWJI+eb2icHbtJMwAAZn2jmfipLpxs2LW9iC9y20HngwFT0ETuEGeMGCOfUus+G7d7JEN2dcN/v+tcH13w3dVt14s6AEB0AkE/mZe59zOYHqxW+PWqa02fIwy6WVe8dzR6eL11nvX2iy0HYxEFXlxDHIAK2zBgMpPastnX/xuAPSuCrJgA4Lnnc3AAwBMmYArR1m+6+0kiyWthm2woJ4zEhC24hThZ4wKv1OrJXyNOCCdy7TK+WEJfkth/r3NJEDtwJyqUvijz2xwjkbWtn9WYupdGtswGljHp2kkhyJLATP0iJPHqGQcVAavSNacqPS3cTI/Q/vXWDVrpLYJJusfSGYqXKxPpGQbcsSCTySO2Nm3p0uJ5l6WVvUu5JuEt9bEDMyICAxAHJzUXY4rFizHs+7ZalneDw/kcOdZCsr8mMn7itW3oixklQfYNP/AMZqY6hox5htp6pgledh7pOZ28E10HSugoFBM++MSff7UsrhTiSfPCORsla9OODkF6O57/srf6gVt6HoBdgvqJPaFH/9H967+10m2eVJ+5P/AJqR0fTUTKIFnkgZP61n/wCiZZ/zp8mv0bpa2FCqBPcgf0HxU3prE1dp9JUxotHWaTyaIrGyK6HS1MWrcVbZtRWeoExSlKAUpSgFKUoBSlKAUpSgFKUoBSlKAUpSgLHtzWnqNGDW/VCKA4bq/hZSS9om0/uvB+4/8f1riNV0ltLu3K4YhxuUyr7srDflIYBgeZHFe2XLQNR2s6argggEHkESDVsLZQ4KbKYzPEdLZLMbmp3NCbl3AmQp2k4YSFOSoIxJ+9vXOotqHGyQF+kiQxLAA9+JBgY5+TXfda8HyrCySoPKEnaY9j2/Wag9B4WYP60KKOSWBLfAg4Hua2rrI/ia37eRkfTT/CnsR3h3omNzDH947D4/vXX6XQE9q3tH0/gAYFdDodABWOdjk9T5NtdagsIitL0r4qRtdMAqXS0BV8VVkng0bWiArbS0BWSlcOilKUApSlAKUpQClKUApSlAKUpQClKUApSlAKUpQClKUAqhFVpQGG5ZBrTu6AGpKkUBH6fRgVvKsVWKrQClKUApSlAKUpQClKUApSlAKUpQClKUApSlAKUpQClKUApSlAKUpQClKUApSlAKUpQClKUApSlAKUpQClKUApSlAKUpQClKUB/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8681" name="AutoShape 9" descr="data:image/jpeg;base64,/9j/4AAQSkZJRgABAQAAAQABAAD/2wCEAAkGBxIREhUUERQVFBQWFxUWGBcVGBgXFRggFBgYGBoYGBgYHCkgHR4pHhgYITIhJSktLi8uGB8zOTMsNygtMCsBCgoKDg0OGxAQGzQmICQsLC8sMiw0LCwvMSwvNDQsLC8xLCwsLy8sNCwsLCwsLC80Lyw0LywsLCwsLCwsLCwsLP/AABEIAOEA4QMBIgACEQEDEQH/xAAcAAEAAQUBAQAAAAAAAAAAAAAABQECAwQGBwj/xAA9EAACAQMDAgUCBAQFAwMFAAABAhEAAyEEEjEFQQYTIlFhMnEjQoGRFFKhsQdiweHwM4LRFXKyJGOSosL/xAAZAQEAAwEBAAAAAAAAAAAAAAAAAgMEAQX/xAAuEQACAgEDAgQEBwEBAAAAAAAAAQIDERIhMQRBE1FhgSKh4fAyQnGRscHRFAX/2gAMAwEAAhEDEQA/APcaUpQClKUApSlAKUqlAKVE+JPEFnQ2t90yxwlsfU7ew+Pc9v2ryPS/4k9QGouMRgkEW2UeUB/KD9QI9/37UB7lStfp2p821buEbS6I8TMblBiYE88xV1zV21uLbLAXHDMq/mYJG4gew3D9xQGelUpQFaUpQClKUApSlAKUpQClKUApSlAKUpQClKUApSlAKUpQClKpQCoTxV4ltaG3ub13Gny7Q+pyP7KO5/uYFYPGXiu30+3J9d5gdlv+m5vZQe/fgV4J1rrH8UW1V67dW6HyI2k7eFSfyx27TmupAzeIettrTdu6t7qXFICkelY5UWs4j/c8k1EaTrha4GaSske5iMT71BdT6k+oub3P2E4H+/zVuiJkASZ4AEn9qng4fQHiDxSrdLazo7xXVJb01vaBDNvNtHVSSI5IL4Ag571zP+GfUbj9Sto9wuLR1CKAWa2m6Ay2y2dsoInnbPevN/8A1V9sb22n8rZjJwrc7fjt81K+GNe1q6G0xNtwdyxE/YTzxxUHBncn1HdvKsbmCyQokgSTwBPJ+KwdN6hb1Cl7RlQ9y2SRGbTFG5+Qa8J8eddbVW7Vy5e+nTAMu2A1y5eIAto49L7R6n7ACJr0f/B25u0BksYvXPq7SFbHwZnOZJqJ07mq1SldOFaUpQClKUApSlAKUpQClKUApSlAKUpQClKUApSqUArlvG/jK309IEPfYStv259bxkLjjk9u5E91a+1uxddI3JbuMs5EqpIkfcV836vUXvMa/cueZvncHElmMxngAfsAIjtXUgWa/qzXnXWHUMzsSWBGWjBUgjAHGMAD7VzXUbrXW3P8/YfAqQjzWPmNtPb2+wq/qKPbRQ67lbCxzj3Hap+hwgLulIiM/bPNSfT9KbYV/VuMwTgf9pHOO/zU14c8PM03gwlVLbGO1iM5URlcH7weKkPEfUrRttba1tveWF9IAUTwXnkgf+6Oxq6t4ljGX/BVN5XJxWt0Vy39Q9LElSCIOfjv8Vk6fabaWgbQwWSck8jaOe3IraudBuIyC6AC0FfUBI4MtOP1roOrdPs6eztUrvLqYUyoBGJOYXggk53A84Dw3jLO+Is4RFI4YeuWHbd2/wDNdF4I8SDTa60We4tuYubJKkbWjco5HfjFchfvEEqOdwH2yJ/pXQ+H+jXCXa1uuKQCQBtLgdzOQkyOxYiAOYjGvO74Oynj9T6S0GutX0D2XW4h7qZH2Psfg1sV4X03VW7TBtM93TX1UbkBYm4QAdpBlSDkQQIPau08Nf4kpdhdSu0x9a5GO5Tn9p+wquVb7HVNdz0ClYdJq7d1Q9tldT3UyPt9/is1VkytKpSgK0qlVoBSlKAUpSgFKUoBSlKAUpSgFUqtUoDU6us2Lw97dwf/AKmvnDVLvtwDkMP6A4r6M65ZZ9NeVSQzWrgBGDJUxkV849StlbcXBBPG3ORwZqUU3wRbS5Ne9qQhC6m2WBHp2xn5+K3+idCubDfJ85Av0ZJAMcqT9PBx8H4q7pXSrtsC7qB5ymB6vUoz37rz7H5jkZeq6wG4V0e/czBYPrIjlVbIPq7ZAjEZmyuDe0fp9CE5Jc/Uyay+txtumUpdAUHaCbdv+ZhKyGIgQo3TjnjNo9M+9WtsDB3N5qhmJzLuST7QACIg5hWNbfTBas+WLpFu/O9g4LAMRAZyRBxJg4EmCIgyt3RhLd3dgiCszEk+prjEH04EYIaMcBVu3h+Hj98/QqypcnNafTWPOuum9nUO6JcQbHiZJY/SuScx2zOKs/gGuB9RcZbAKlkBWUcERAXiD/KQZmYit7zbTbfMfzLakbrYwzAfSzbuQGmLcnBmT6qrrbRcM7ISHcvbslmAG6JdoIMlRgD7/SM7YvThy27fQzNZ2juc5dBdWITapI3bVIWRxuJmDxiYwMV1NhtPsN2xeazdjIYn3HoCgRGAIEgAcVZqdNcewtuwPJtEDzLbuCd8qRuc4BYEHadsRmJExmq0ZsWkuXCu24W27WVj6DDEgHAz3rs41yWW1Hft/ZyDmntvt94JW/1PcysTbvXsICE2ovIVgWUGQW4GK1bNooE8td0k7l4Z+VU+4hgSBHYEzOLum6nTsgW6gg7SrKIJ5+ppDCZ94ELjBmXXpQCb2ZjJNon0eZO8Ify7iJ7bpKnjtWa6tQ448vP9C6uTlyY9F1G5p2LW7mx12T64DC4BAUERcQRMkES5jBBPddF8byANUmwnAZc9hIa2Mggnbic9hXnaK3mtdaWAmTb2nbAxtVC2cAA/lEnmCNS2dkG8+yJ8q3cOxctuBeciWAKhuYE45zuGr2LlLB7D4h8VW9PY820BqCRuUIw2kfzFxIArL4d8UWdXbVh+G5AlGYGCe24YP9D8V5D4hXUPpbM2DbVSxdLfrjgISFnETnME1D+FL1w6hfIVyMhzBCBYzuPH2HvFUuJcnsfSVK4DwBrtUdVftXb/AJtpU3KkD8M7lEbueJxXf1AkKrVKUBWlUqtAKUpQClKUApSlAKpVaoaAVw3jfwtZZUaygRrl1LZA/wCmfMMSV7EH2ruKiOs+q7pkP0i4bjHsPLU7RPvuIpnHAwnyeSdasaq0rD8vmMpuQSjshIOfpme5WTUR061bAVSr+cWneCFKn8oR5jnJLCPaOT7bodGbVrydyXE9U7l+rexY7gSRyTXKdf8AA6PLWCLbfyGTbP27r+kj4rXR1GlYkv8AfqZbaG3mLOMFlbNxrt5TqUPpDlistkgkTJHpOePY1hsdWLbxqC90MPzEsqn3KSJ4HBERNWdR6ZdsHY6suSQDlT8g8Gt7T2rGpOwIbNwA7QvqVu8knJjOOY7ntvi62tS3/r27exkepPD+/cp0PR277XH2hTbUEIPoE+kM7NMmcxGT2ORWz4mdReC2lPmME9AJb1R9bbuXMAgcDkkiK0+reatpLRRPKQwLiL9RAIO5vfmfkE5ipPwZprJBIuAX+IOCJnFsnB4z3PtVN2y8WSzjhc/uW186E/1NbSeHL1lkugq7zLIwlWkyQST6p7zH3qH1HTrg1Zu3baPYFzc9sLCwcbGRhKj23foTzXpb3HVdzHdHG1fUSfntXF+JOvlvw12l8y45tjuisDz79u2e2JdVrlixZ+Rq8DSvgeCG1Vu3J8pSlufSpO4gCIBbv/zmrtP1B1OSWXaVgkboYFcNEiJx2+DxUXcveUMHnAXsSe2a39VYe2dt1SjwCVOeR2I5HzXrUXV2rR3MNtU63q7E7q+vJqDtf0elgDG0eraYJBbkqPVGI4mIs8R6RX0PlW0QlSjJcBUblXduL9we5YEgwcAZqCOlublXY25o2qQQWniPcVO9S6PZ0+m2Xb7C8xEpbO5QcGGQHIGCTjtE4FVXUVrEUyVds92zl+n9e1nTyqkHyzlUuepCP/tsDj/tNSGp8bsd9yyzqzKF8t4Nu37uhnJxAwO5M1r+XdsofpuWWwfz2iT7gxtb9mrZ8MWLO2/ai6PN2N+GWKp5c7WLAbhEnn359893Syisx3XoX13xk8PZkl4F6q+mZ2uXTad9jAAAlseoMIkmTEe4IGa7zw//AIl2Lp8vVL5Dgkbs+WY7mfUn2Mge9cNoNyeZbXbDtkkq+5RgDarEr6RxDCewrNojcu7kvWwm4bNzMsNt9QC3DLEyMDOec4rO61B/Env8i1TcuGe22rgYBlIZSJBBkH5BFanWeq2tJZa9fbaij9SeyqO5PtXjmj6pqdETd07eXbjc9poK4O1iVU7Cd3Owg5GBUN4u8W3+oXUFxYtgQqL9CmILHvJznsMD5jbVow08pkq7NXY9j8LeOdJr4W2xt3SP+lcgMe/pIMN74M/FdNXhn+G3Rlt63T4zudoOdsW3P74Fe51UywrSqVWuAUpSgFKUoBSlKApFU21dSgLPLHtVr2Qay0oCH6j0lLilWUMp5BAI/rXAdc8ExJsH52Mf/i3/AJ/evViK19Rpg1TjNxeUQlBSW54Y+p1Gnb1EyBthwSQN27DckSPcjtkVksmy5m2xtM5A24ZcmNrLAUj78AFjJIFdH46uW7jjT24Lq0u/5beCQhIGWMfT8Ac1yPVrdq24FgtKYZicbl9iO/f9vavXp+OKzy/49TzbPhk8cErrus6i1ZuWnYIzqyhiS6YgHOWUieGmJH0xXGPcazAurBOVIIKt8qwMEfIJroOm9UKH8UeYsEZALDHZmBIHxx8czi0nRbWpuAsoSzuggt9W0AlQTy0QSeBPaQDCfSR3b2/gsh1EuOSNtdPG+5a6hYdSyg27ikkJ/wBq/Up4+/tyJjpuuXbbsva8wKRsMbnEwAu04YfHfHYQc3XNchUWbQUqseoKwjbgBdxkSIknmK3/AArd01m29wnfqYIRMBhOPwy2CT789o9+V0KFeqS37f76HbLdctMXsT2k0/8ADlFkG6+5h5hmII3CRBLkNwMDMd90bee4m2zrLAuoTtV7ctJyRO4gho/NPznJrV0+u02phNRaNu6CAGQNvLe8qN26YMGRWlf1V25Omt3TcWTudjiJgKCO2QCc7iYGPqpjVKUsS9/9TRNzjGOV9/qjR6gtoeZb0wm2TLsSCSAZCr/kBEz3IB4Are1CWbVnyoViVRkAJnKgtdeDmSfT8ADGapb0NuyrXXS4/ltshgApcxAZASQuZyc8RzWjf0iagNfvOQF4uIfWWPCWx7/EYHtXOr6rCVdb9yzpunT+Of7G/wBK0zx+Fbzd9O0lQWVRLbGbjIzMgyBmsb6xmF0kBPLKmDkbZCFHBwYMEGMeoCBAFOj6kKjXb96dQVNpFAYeSARJYQIOOBg9+9QPUdeLm61acifUxbLu2fUQOwk4+5JOIV3TjHNiy+3qcnVGUsQ2Rb1brRvuLZ3KDLAAsQT3MsfvjtJ7nO/0XpnlKC5LMON3InifmKp0vQlVVrsFx8QPvFZOpdQFscbmP0qOTWSTyzQlhYJzwz1ddPrrLMR6m2GeQLno3fEEjNe1g188eDPD1zW6hGIPZnY/SqgzP27Adz8V9DrUZYOorVaUqJ0UpSgFKUoBSlKAUpSgFKUoBXGeN/FTWvwNLm82GuDItcSB73IMhefg8Vk8Y+J2thrGlZfO4ZzlbWBiBM3DIhfn9K88uhmY27BkqAlxnI3EkmVDDLlvUCCJ5Ij1Rrop/NIzXW/liYrts7ns6SWb6nd2BMmUO08SxeCRnMTzWXV6ZQgtW2UTJVXGYYJkMR6SSv1NtnMbVjc1upt6e2qpmRuVJ9J3QdzgGCAeMmYgHZg6VrU2jL3h5rMoABcoyvwWgfVJzj3jEVsnKcY60smWKi3hss0SpZuf/UgqFE5E/M7e8gEL2kqciayazV6U3BdZfMtceWvYsh23G9I9UzhiZ+wrV1Giu3tnmXVCosvu3fgLMS4I+owIXljHPNWIlzVsun0dtvLWWCyNzEDN263G48ewkKPnli8RqTbWOfInX8Caxkyroxct3L6OiIpMWiRvEAcZkEmYAB/StR7RGGVlJzDAqT9gealtb0i7a0Cs9lrd63qTJ2+oqySGnuAVj2rTs9eW85bXBrsKQhTaNrEgliogGY96lXdOK23XzOTrjLnZktp7dz+G/GvFEf6cBoERJPMEEgKDMBoBGK0dBobjWbzW1JBKlTjcwtsSRtBn59pTmsmpF25at3blwPaLErbSDc9TlRIBG9+JnJH5q2tRqWvv5VrfbtIqlwBsaFx6UaNo7AEx3PvUoW5zjz39MEZVtckTqurXLmmXTnbsBGdstAM+8fr7d62bWj01lrItTqGVrhVJ5ZiuwsVAlcfSIPzWLX3yrsrql0gkEsrK8jBDFdp3CMzP3q/pevQXU3qi2jIYKD6vSYVmJLQTEiY98Ut6aEo6kvN7d/7Fd0k8ZLvEOhZrGo1RuKdzbRBJZ23KpIxAE7ozwBXP+HFFy4WcKWVcNHqyeCe9dP4svJ/CPD213PbW3bQ/l3bsjMRE+k7Tkx3rlej6pbK3GP8AlA9zzXnTk5c+xtgkiZ6lr1tKSeew7mtDonS7mrvKSZa4donC/I+wEz71k6Xpbt68GVgxcbYH5d35ZPB7z2rvfCHSgLiuNv4L6hCRyY2osfGGP6/NUSeNu5YtztPD/TLektC3bz3Zogufc/2A7Cpy01RtmpGyKiSM9KUoBSlKAUpSgFKUoBVKUoCtcX4z8Wm238LpCDqGhWflbO7An/Oew+R3gHN4t8S7N1jT3FW5B33CQfK4wB3fI+ByfavOOo6O7pbeGnzCN9xd/mLJJk+qCTP1c8ic1ooUNaU3u+F9/wAdyi6UtL08d2a9y88m3ZY3bhGXn1CQd1tWgFmPr5mZMCQSdrW37WmS35c7oMKGBD7o9TlIDIIx/NH8tWtqremsqEyXVWAlxvOQWYGCLfGIG6IAgFjzt26zsWclmYyT3J/T9oFetXXreXx/J58paeOS67dZmLOSzMZJPJJ/5xW90zQXC49CncgZbm47bPqEP6DJecBeS0Ad6p0uw6uSRb2m3uZnhrdtZybg5mQBAIMgDMxW/wBA6kX1C2bFpmt/zEjzZiG1DsZWYkFWBUKdvczC+7KxHhE6q8by5I+6l7V3RprCsFBLnzDBYn6r95hjjiMAQFmc9j0Xp1o6dl6XqY1Fs/iMY23iJjcrAwnO1h881tacNZD6l3XW6e5bFu6baglFTcTtEneks24duwgQMGo6VetJZPShbtWbjC7cuFgWA+ob2bm2FnAnP7nDOzVsvp7mqMcbmv0bxbrQNUuoRTd09sXArLtMKwDzt5wwII/rWjrOoN1LymewqW59KD67zjEm4FlbK/mPwQJP03+IeorrLgZV/BUNbDL6H1RUgssz6bCkBmY4WOZiNPqfWb2lRrJCi7Poe3HlhPp2qn5NuzbtYY2zzJaUI75S3ON+fBBa3T3NHfUhl3LtuIwkd5Eq2VIIgq2cfqZQ6wbvO11twxAFo2/RtgsWEKQQ0mZOa1en6KfxtSHYuZtrJDXDxiPUckRGBGYEVlN/+HWbkm8N2HGB5gzwdrLyCSCW3YIiRfJKW3f0+/3K4towajp1y3bt3GZX8zaQFJL+oEicZOM+xIrdtdPsrYL3GJaMKMFT/Lnk+4jA7jvA6DqTWbiXE2lhJAInkEEFeMyambeqsagu18N/EEgIttfSQFhVAmJkfmmpeLNcvK9OSPhxfozAekBrLNdBXhllTtAByzRBI7enOZiKjenaMO7C2gIf0hTLlScegnJPsTx+lTjXLurKpeQooYeYFBBJI5gyZIg4GJk+42ulX7f8XbtqFDiQWWQim2LgCKpUTiCT3PHz274q28ZfP6HK5NSSzsb/AIe6YIsNbUiHuFj7BQVUfOZP612vTtKqCFESxY/JYyT+9aXS9CLSKikkCeeckmprSJXjHpEhpUqQQVh0yVsigFKUoBSlKAUpSgFKVSgFcp4x8SeSpSyy75AdiwG0T6wpON+2ft7GDGTxV4iFlWS0wDAHc5MKmDiY5kQfafevL+pPbuuiXrjWhADQkwJ/MSZDHBg7oxuJM1pop1PLM91uFhGfqKXdQLaSr6cFSXT6uIZmk5IBYwM9iJp1DUrp7exLvnWmXCmZuQzGWJg+VxwBuiOzGsXWdSAQbtpECStu2og3Igbng4TEwDkyAeSOevXmuMWcyx5P9vsO0dor0Ken14bWyMdl2nOCt+8zku5knJJ/5/QVsdBG929OVXcLhYqlqD/1GgTjEAZJhYzV2ktWPNm9ua1sO0CZ3QPqCwSOePitnU6C42lLWdq6YMzAZDvtJG5zEGJgAnHtJkzu6hP4Ft9/exyqp/i5MNx7mruDT6UMVLbiWgNcYfVevEYAyYHCjAzJPR2fDb6e0qNeQ6S6wN+/ZB3FYG1C0n8In83AJzioXwnfW6RpNy2FusfNug/iXFxtsg8LJn7z+h6jrWvPT0v27ht+W6eVptMgkBSCGu3CcidxmZ3GfvWO1tPQvv1NMEmtTLetdSHTzci4jh0FvT6a2BstrB/Euc5ye/qk9uOQ6Il1rW13u/w0kC2rEeawElFHsB6neIUZ5IrV6L0nzfU+7ywwWFjfcY5FtJxMZLHCjJ7A9L1LqP8ACIQu3z2VFQJO2yvOxVMMsSCCZ3NJIVlqWhR+Fbs5qb3fBg6n1UaVQF2/xJADAf8ATtIAQLagMYgwylTJwxJ3RUX0rpalTf1DHaIIXO5y3BOCZOCAfqx2OYdyWJLSSSSSckzyTXUFvJtC5qWNy7kW0JBA3T3nODk8jcI5k2uOhbcsgpamWa8G2oe+zeewm2BC7B+UELAkQASy5EKI24599SXJZ5YmPvgQAR2EDt2rY12ivABrysAYAJkgRkLOYj+U1vdD6bb3Jc1DqqM222r4DEcs0Z8scE4k+mRkhnSs5GMvBDKm04yf6AVdAIrq/E/RdNbcfiLba4JG0bl+7BPpB91x/l71zur0r2o3DB+lgQUaO6sMH/TvFcrmpLKOWprZm5pdePIu27nqDZEzuJ27RnsBCmf8oEZxHdLu+TcS53Rlb9jn+lZunqjND8Qe8ce57Y/4eK2NT0wJaLmQSfTMgjiFKx9UEk5wRHvV0ZRinHzKcOST8j1y1Bgjg5H61JaNc1z3hV2bS2S3OwL/APiSo/oK6TR14rWHg9ZPKyS1kYrJVlqr6idFKUoBSlKAUpSgKVw3jnx0mlPkWPXdkC4VP/THcA/zkce3J9q7hxINfPGl6WGvumoui1G4l2zuIOYJxPJzWnpoQk259uxm6ic44Ue506objMbrCxtRriBzH5oBYzBuSMCfTBMlj6ef1vUmt+nhgdyqebZiN2SSHgwBPpkk+rCZ9b4nddyWwkAbFcbix2+kXCWOSQAROR78zD9I0xu3lGw3PzMo5IkZPciSJjMTW6vpt/EnwjLK7bREy3dXb1Bm6dlw/nEm20CBuUZXAGVkf5aw3tK9uNwwfpYEFG/9rDBrt9cLHl+UgXUSId1ClxJgbAODJhVEBSRMAE1DazoV3SJKuLk/VZK7pA7lchoxkARODVlXVxe3Hkn97EZ9O+eTmNa7AEIJO0xmCCeCK27N8brYUyfrKniU2khk781o9Rvxd3Km1YX0yTGOROY/er9NqFuNP0leD+YVk6jWrHJ9zXSouCSJ+/qbWrdm1RFsKpC7JgknILEEiOw/4RtuLAW8saViXF2N191VztgE4LGF3HABHbmD81lRwAXJYsGAHcgkFf349+Kk11hDW1LG7aSHFstNsgNlY7Cf0zVcZ42RKUfMkv8A1qzasLdthTenZbT8unCmYAmTPJf85OTErXKFyzSxJYmSTya6N9PY1bu7FdMFCgL6ZaSxLTgGMCBmIqFu6G4ihyh2HgkYPzWqmUPcz2KXsW6PR3Lz7LSl29h7DuSeBXdeD+htYZhqfLUsoCBiCZkwEYmJmSQM4HviI8A9VtWblxbsL5m2GPA2zgnsM88YrpOq9Vs6ey5uXUv78IhKtP3ycd5/2rxf/S625XeAofDt7+/Gxv6WiGjxM7mJemG0xXycPuH1bjckmJxJy0liMRXH+JtDet3vxgBKgKVI2kIAvpA+kf5YxNbnh/rW1vUdhCtktAck4BcyVhTAMx6R71j6wg1d92tXjcaSAtyFLAceUcKR/lMH23c1r6OqdUmpLCKeonGa2e5Bba6HwYLbM63boCkYtNGy4fc7htkdu9YOneGL95HaNm07QHBBYjkfEfNQ+pt+TPmDIJULIMkc5HYdzW+TjNOKe5jWYNSaJTqZsWr02JIVuJlSVIys5A5iScwQalOh9JbWXA7yLSQBwCY/LgRJ7xxUf4f6W2rKFhAWdzRiCZEfOSAPtXpOjsqihEEKMAf8/vWW2zC0rkvqry9XY3NOgUAKIAAAA4AHAFS+jStDSWpqb01qKyGs2EFXUpXDopSlAKUpQClKUBSuW8S+CrGq3Mv4dw5JAlGP+Zff5H9a6k1Q11PBxpNYZ4F1nwre01wLdGwEwHMm2fkMBn7RPxVuo1XkWltKg3PbadrA5eVLEqDukQVgiJIMjFe86nTrcUq6h1PIYAg/oa4DxJ/h6hltLjn8N88/yMeP1/ettfWN4Vm6MNnS6cus4nS6Z9Kh1BP44ggtuIm5AKEFfUxU3JIPpZIwa2uj9ct3XZ9WyqywRAba8GQpGYC8wOSQTJUVFdb0d5bjeYrK2CVPMgAFj2JMSSOSTUWVrdGqF0c538129DN40q5Ywdh1PQjXvviBEqysDAHIP8zGQT/KNvMkVyXUejMGm2GdDO10EkgEgyB8gie9ZbXUryW/LR4SSdpAIzzyP6VP6TrtkLsTaty6F3FlaFaIhI7DhFkDAE1U67KVjGqPl/b8i+M4Wb5wzjkvtbEHj3H/ADFbmnuoDvUjfET7z2I/b5rodb0K1s3N+HdY7QoaYPu47mJZmECASAO/M6rply2u4rtBiGBBUzwcHg9j3qrwoWb1v2f9FyslHaa+/UzK5S2A4yWHYlYZufiAamh1JmNu1qCblm3tlAAGKiQo3CCQPYmubTUNID8Vt6e+N5Ke22CTEc/pWdqUHiRZtLdHR6Kyr+Y9gC2itaMF2RiybyCQjYtwcg4wKgdd0m6m240Lun0xlZkxtP8ApjgTOKut3FCDzInIIPfkiD37VF67xBcJgBTAgbpYgDsJOKlUo6m+7x8vUrtc9OEbVmw+J7DPeazfwre374/vUK3Vb55ePhQF/tWs7s31MT9yT/etkc8IyST5Z2NrxDds22U3QRt2gbpuD4UgzH3kDkZrQ6F0m5rLoZh6e38oA/0H9T+taXQejNfcADH9/wDb3NerdK6etlAq/qff/as9s1DKjyXVQc+eDZ0GlW0oRBgfuT7mpbSWJrBpbM1PaHTVhZuSM+j08VvgVRFirqiSFKUoBSlKAUpSgFKUoBSlKApFY3Say0oCB6v0e3fWLihvb3H2PIrzvr3gpklrUsPb84/0b+9ewMtat/Sg1ZCyUHmLK7KozWJI+eb2icHbtJMwAAZn2jmfipLpxs2LW9iC9y20HngwFT0ETuEGeMGCOfUus+G7d7JEN2dcN/v+tcH13w3dVt14s6AEB0AkE/mZe59zOYHqxW+PWqa02fIwy6WVe8dzR6eL11nvX2iy0HYxEFXlxDHIAK2zBgMpPastnX/xuAPSuCrJgA4Lnnc3AAwBMmYArR1m+6+0kiyWthm2woJ4zEhC24hThZ4wKv1OrJXyNOCCdy7TK+WEJfkth/r3NJEDtwJyqUvijz2xwjkbWtn9WYupdGtswGljHp2kkhyJLATP0iJPHqGQcVAavSNacqPS3cTI/Q/vXWDVrpLYJJusfSGYqXKxPpGQbcsSCTySO2Nm3p0uJ5l6WVvUu5JuEt9bEDMyICAxAHJzUXY4rFizHs+7ZalneDw/kcOdZCsr8mMn7itW3oixklQfYNP/AMZqY6hox5htp6pgledh7pOZ28E10HSugoFBM++MSff7UsrhTiSfPCORsla9OODkF6O57/srf6gVt6HoBdgvqJPaFH/9H967+10m2eVJ+5P/AJqR0fTUTKIFnkgZP61n/wCiZZ/zp8mv0bpa2FCqBPcgf0HxU3prE1dp9JUxotHWaTyaIrGyK6HS1MWrcVbZtRWeoExSlKAUpSgFKUoBSlKAUpSgFKUoBSlKAUpSgLHtzWnqNGDW/VCKA4bq/hZSS9om0/uvB+4/8f1riNV0ltLu3K4YhxuUyr7srDflIYBgeZHFe2XLQNR2s6argggEHkESDVsLZQ4KbKYzPEdLZLMbmp3NCbl3AmQp2k4YSFOSoIxJ+9vXOotqHGyQF+kiQxLAA9+JBgY5+TXfda8HyrCySoPKEnaY9j2/Wag9B4WYP60KKOSWBLfAg4Hua2rrI/ia37eRkfTT/CnsR3h3omNzDH947D4/vXX6XQE9q3tH0/gAYFdDodABWOdjk9T5NtdagsIitL0r4qRtdMAqXS0BV8VVkng0bWiArbS0BWSlcOilKUApSlAKUpQClKUApSlAKUpQClKUApSlAKUpQClKUAqhFVpQGG5ZBrTu6AGpKkUBH6fRgVvKsVWKrQClKUApSlAKUpQClKUApSlAKUpQClKUApSlAKUpQClKUApSlAKUpQClKUApSlAKUpQClKUApSlAKUpQClKUApSlAKUpQClKUB/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8683" name="AutoShape 11" descr="data:image/jpeg;base64,/9j/4AAQSkZJRgABAQAAAQABAAD/2wCEAAkGBxIREhUUERQVFBQWFxUWGBcVGBgXFRggFBgYGBoYGBgYHCkgHR4pHhgYITIhJSktLi8uGB8zOTMsNygtMCsBCgoKDg0OGxAQGzQmICQsLC8sMiw0LCwvMSwvNDQsLC8xLCwsLy8sNCwsLCwsLC80Lyw0LywsLCwsLCwsLCwsLP/AABEIAOEA4QMBIgACEQEDEQH/xAAcAAEAAQUBAQAAAAAAAAAAAAAABQECAwQGBwj/xAA9EAACAQMDAgUCBAQFAwMFAAABAhEAAyEEEjEFQQYTIlFhMnEjQoGRFFKhsQdiweHwM4LRFXKyJGOSosL/xAAZAQEAAwEBAAAAAAAAAAAAAAAAAgMEAQX/xAAuEQACAgEDAgQEBwEBAAAAAAAAAQIDERIhMQRBE1FhgSKh4fAyQnGRscHRFAX/2gAMAwEAAhEDEQA/APcaUpQClKUApSlAKUqlAKVE+JPEFnQ2t90yxwlsfU7ew+Pc9v2ryPS/4k9QGouMRgkEW2UeUB/KD9QI9/37UB7lStfp2p821buEbS6I8TMblBiYE88xV1zV21uLbLAXHDMq/mYJG4gew3D9xQGelUpQFaUpQClKUApSlAKUpQClKUApSlAKUpQClKUApSlAKUpQClKpQCoTxV4ltaG3ub13Gny7Q+pyP7KO5/uYFYPGXiu30+3J9d5gdlv+m5vZQe/fgV4J1rrH8UW1V67dW6HyI2k7eFSfyx27TmupAzeIettrTdu6t7qXFICkelY5UWs4j/c8k1EaTrha4GaSske5iMT71BdT6k+oub3P2E4H+/zVuiJkASZ4AEn9qng4fQHiDxSrdLazo7xXVJb01vaBDNvNtHVSSI5IL4Ag571zP+GfUbj9Sto9wuLR1CKAWa2m6Ay2y2dsoInnbPevN/8A1V9sb22n8rZjJwrc7fjt81K+GNe1q6G0xNtwdyxE/YTzxxUHBncn1HdvKsbmCyQokgSTwBPJ+KwdN6hb1Cl7RlQ9y2SRGbTFG5+Qa8J8eddbVW7Vy5e+nTAMu2A1y5eIAto49L7R6n7ACJr0f/B25u0BksYvXPq7SFbHwZnOZJqJ07mq1SldOFaUpQClKUApSlAKUpQClKUApSlAKUpQClKUApSqUArlvG/jK309IEPfYStv259bxkLjjk9u5E91a+1uxddI3JbuMs5EqpIkfcV836vUXvMa/cueZvncHElmMxngAfsAIjtXUgWa/qzXnXWHUMzsSWBGWjBUgjAHGMAD7VzXUbrXW3P8/YfAqQjzWPmNtPb2+wq/qKPbRQ67lbCxzj3Hap+hwgLulIiM/bPNSfT9KbYV/VuMwTgf9pHOO/zU14c8PM03gwlVLbGO1iM5URlcH7weKkPEfUrRttba1tveWF9IAUTwXnkgf+6Oxq6t4ljGX/BVN5XJxWt0Vy39Q9LElSCIOfjv8Vk6fabaWgbQwWSck8jaOe3IraudBuIyC6AC0FfUBI4MtOP1roOrdPs6eztUrvLqYUyoBGJOYXggk53A84Dw3jLO+Is4RFI4YeuWHbd2/wDNdF4I8SDTa60We4tuYubJKkbWjco5HfjFchfvEEqOdwH2yJ/pXQ+H+jXCXa1uuKQCQBtLgdzOQkyOxYiAOYjGvO74Oynj9T6S0GutX0D2XW4h7qZH2Psfg1sV4X03VW7TBtM93TX1UbkBYm4QAdpBlSDkQQIPau08Nf4kpdhdSu0x9a5GO5Tn9p+wquVb7HVNdz0ClYdJq7d1Q9tldT3UyPt9/is1VkytKpSgK0qlVoBSlKAUpSgFKUoBSlKAUpSgFUqtUoDU6us2Lw97dwf/AKmvnDVLvtwDkMP6A4r6M65ZZ9NeVSQzWrgBGDJUxkV849StlbcXBBPG3ORwZqUU3wRbS5Ne9qQhC6m2WBHp2xn5+K3+idCubDfJ85Av0ZJAMcqT9PBx8H4q7pXSrtsC7qB5ymB6vUoz37rz7H5jkZeq6wG4V0e/czBYPrIjlVbIPq7ZAjEZmyuDe0fp9CE5Jc/Uyay+txtumUpdAUHaCbdv+ZhKyGIgQo3TjnjNo9M+9WtsDB3N5qhmJzLuST7QACIg5hWNbfTBas+WLpFu/O9g4LAMRAZyRBxJg4EmCIgyt3RhLd3dgiCszEk+prjEH04EYIaMcBVu3h+Hj98/QqypcnNafTWPOuum9nUO6JcQbHiZJY/SuScx2zOKs/gGuB9RcZbAKlkBWUcERAXiD/KQZmYit7zbTbfMfzLakbrYwzAfSzbuQGmLcnBmT6qrrbRcM7ISHcvbslmAG6JdoIMlRgD7/SM7YvThy27fQzNZ2juc5dBdWITapI3bVIWRxuJmDxiYwMV1NhtPsN2xeazdjIYn3HoCgRGAIEgAcVZqdNcewtuwPJtEDzLbuCd8qRuc4BYEHadsRmJExmq0ZsWkuXCu24W27WVj6DDEgHAz3rs41yWW1Hft/ZyDmntvt94JW/1PcysTbvXsICE2ovIVgWUGQW4GK1bNooE8td0k7l4Z+VU+4hgSBHYEzOLum6nTsgW6gg7SrKIJ5+ppDCZ94ELjBmXXpQCb2ZjJNon0eZO8Ify7iJ7bpKnjtWa6tQ448vP9C6uTlyY9F1G5p2LW7mx12T64DC4BAUERcQRMkES5jBBPddF8byANUmwnAZc9hIa2Mggnbic9hXnaK3mtdaWAmTb2nbAxtVC2cAA/lEnmCNS2dkG8+yJ8q3cOxctuBeciWAKhuYE45zuGr2LlLB7D4h8VW9PY820BqCRuUIw2kfzFxIArL4d8UWdXbVh+G5AlGYGCe24YP9D8V5D4hXUPpbM2DbVSxdLfrjgISFnETnME1D+FL1w6hfIVyMhzBCBYzuPH2HvFUuJcnsfSVK4DwBrtUdVftXb/AJtpU3KkD8M7lEbueJxXf1AkKrVKUBWlUqtAKUpQClKUApSlAKpVaoaAVw3jfwtZZUaygRrl1LZA/wCmfMMSV7EH2ruKiOs+q7pkP0i4bjHsPLU7RPvuIpnHAwnyeSdasaq0rD8vmMpuQSjshIOfpme5WTUR061bAVSr+cWneCFKn8oR5jnJLCPaOT7bodGbVrydyXE9U7l+rexY7gSRyTXKdf8AA6PLWCLbfyGTbP27r+kj4rXR1GlYkv8AfqZbaG3mLOMFlbNxrt5TqUPpDlistkgkTJHpOePY1hsdWLbxqC90MPzEsqn3KSJ4HBERNWdR6ZdsHY6suSQDlT8g8Gt7T2rGpOwIbNwA7QvqVu8knJjOOY7ntvi62tS3/r27exkepPD+/cp0PR277XH2hTbUEIPoE+kM7NMmcxGT2ORWz4mdReC2lPmME9AJb1R9bbuXMAgcDkkiK0+reatpLRRPKQwLiL9RAIO5vfmfkE5ipPwZprJBIuAX+IOCJnFsnB4z3PtVN2y8WSzjhc/uW186E/1NbSeHL1lkugq7zLIwlWkyQST6p7zH3qH1HTrg1Zu3baPYFzc9sLCwcbGRhKj23foTzXpb3HVdzHdHG1fUSfntXF+JOvlvw12l8y45tjuisDz79u2e2JdVrlixZ+Rq8DSvgeCG1Vu3J8pSlufSpO4gCIBbv/zmrtP1B1OSWXaVgkboYFcNEiJx2+DxUXcveUMHnAXsSe2a39VYe2dt1SjwCVOeR2I5HzXrUXV2rR3MNtU63q7E7q+vJqDtf0elgDG0eraYJBbkqPVGI4mIs8R6RX0PlW0QlSjJcBUblXduL9we5YEgwcAZqCOlublXY25o2qQQWniPcVO9S6PZ0+m2Xb7C8xEpbO5QcGGQHIGCTjtE4FVXUVrEUyVds92zl+n9e1nTyqkHyzlUuepCP/tsDj/tNSGp8bsd9yyzqzKF8t4Nu37uhnJxAwO5M1r+XdsofpuWWwfz2iT7gxtb9mrZ8MWLO2/ai6PN2N+GWKp5c7WLAbhEnn359893Syisx3XoX13xk8PZkl4F6q+mZ2uXTad9jAAAlseoMIkmTEe4IGa7zw//AIl2Lp8vVL5Dgkbs+WY7mfUn2Mge9cNoNyeZbXbDtkkq+5RgDarEr6RxDCewrNojcu7kvWwm4bNzMsNt9QC3DLEyMDOec4rO61B/Env8i1TcuGe22rgYBlIZSJBBkH5BFanWeq2tJZa9fbaij9SeyqO5PtXjmj6pqdETd07eXbjc9poK4O1iVU7Cd3Owg5GBUN4u8W3+oXUFxYtgQqL9CmILHvJznsMD5jbVow08pkq7NXY9j8LeOdJr4W2xt3SP+lcgMe/pIMN74M/FdNXhn+G3Rlt63T4zudoOdsW3P74Fe51UywrSqVWuAUpSgFKUoBSlKApFU21dSgLPLHtVr2Qay0oCH6j0lLilWUMp5BAI/rXAdc8ExJsH52Mf/i3/AJ/evViK19Rpg1TjNxeUQlBSW54Y+p1Gnb1EyBthwSQN27DckSPcjtkVksmy5m2xtM5A24ZcmNrLAUj78AFjJIFdH46uW7jjT24Lq0u/5beCQhIGWMfT8Ac1yPVrdq24FgtKYZicbl9iO/f9vavXp+OKzy/49TzbPhk8cErrus6i1ZuWnYIzqyhiS6YgHOWUieGmJH0xXGPcazAurBOVIIKt8qwMEfIJroOm9UKH8UeYsEZALDHZmBIHxx8czi0nRbWpuAsoSzuggt9W0AlQTy0QSeBPaQDCfSR3b2/gsh1EuOSNtdPG+5a6hYdSyg27ikkJ/wBq/Up4+/tyJjpuuXbbsva8wKRsMbnEwAu04YfHfHYQc3XNchUWbQUqseoKwjbgBdxkSIknmK3/AArd01m29wnfqYIRMBhOPwy2CT789o9+V0KFeqS37f76HbLdctMXsT2k0/8ADlFkG6+5h5hmII3CRBLkNwMDMd90bee4m2zrLAuoTtV7ctJyRO4gho/NPznJrV0+u02phNRaNu6CAGQNvLe8qN26YMGRWlf1V25Omt3TcWTudjiJgKCO2QCc7iYGPqpjVKUsS9/9TRNzjGOV9/qjR6gtoeZb0wm2TLsSCSAZCr/kBEz3IB4Are1CWbVnyoViVRkAJnKgtdeDmSfT8ADGapb0NuyrXXS4/ltshgApcxAZASQuZyc8RzWjf0iagNfvOQF4uIfWWPCWx7/EYHtXOr6rCVdb9yzpunT+Of7G/wBK0zx+Fbzd9O0lQWVRLbGbjIzMgyBmsb6xmF0kBPLKmDkbZCFHBwYMEGMeoCBAFOj6kKjXb96dQVNpFAYeSARJYQIOOBg9+9QPUdeLm61acifUxbLu2fUQOwk4+5JOIV3TjHNiy+3qcnVGUsQ2Rb1brRvuLZ3KDLAAsQT3MsfvjtJ7nO/0XpnlKC5LMON3InifmKp0vQlVVrsFx8QPvFZOpdQFscbmP0qOTWSTyzQlhYJzwz1ddPrrLMR6m2GeQLno3fEEjNe1g188eDPD1zW6hGIPZnY/SqgzP27Adz8V9DrUZYOorVaUqJ0UpSgFKUoBSlKAUpSgFKUoBXGeN/FTWvwNLm82GuDItcSB73IMhefg8Vk8Y+J2thrGlZfO4ZzlbWBiBM3DIhfn9K88uhmY27BkqAlxnI3EkmVDDLlvUCCJ5Ij1Rrop/NIzXW/liYrts7ns6SWb6nd2BMmUO08SxeCRnMTzWXV6ZQgtW2UTJVXGYYJkMR6SSv1NtnMbVjc1upt6e2qpmRuVJ9J3QdzgGCAeMmYgHZg6VrU2jL3h5rMoABcoyvwWgfVJzj3jEVsnKcY60smWKi3hss0SpZuf/UgqFE5E/M7e8gEL2kqciayazV6U3BdZfMtceWvYsh23G9I9UzhiZ+wrV1Giu3tnmXVCosvu3fgLMS4I+owIXljHPNWIlzVsun0dtvLWWCyNzEDN263G48ewkKPnli8RqTbWOfInX8Caxkyroxct3L6OiIpMWiRvEAcZkEmYAB/StR7RGGVlJzDAqT9gealtb0i7a0Cs9lrd63qTJ2+oqySGnuAVj2rTs9eW85bXBrsKQhTaNrEgliogGY96lXdOK23XzOTrjLnZktp7dz+G/GvFEf6cBoERJPMEEgKDMBoBGK0dBobjWbzW1JBKlTjcwtsSRtBn59pTmsmpF25at3blwPaLErbSDc9TlRIBG9+JnJH5q2tRqWvv5VrfbtIqlwBsaFx6UaNo7AEx3PvUoW5zjz39MEZVtckTqurXLmmXTnbsBGdstAM+8fr7d62bWj01lrItTqGVrhVJ5ZiuwsVAlcfSIPzWLX3yrsrql0gkEsrK8jBDFdp3CMzP3q/pevQXU3qi2jIYKD6vSYVmJLQTEiY98Ut6aEo6kvN7d/7Fd0k8ZLvEOhZrGo1RuKdzbRBJZ23KpIxAE7ozwBXP+HFFy4WcKWVcNHqyeCe9dP4svJ/CPD213PbW3bQ/l3bsjMRE+k7Tkx3rlej6pbK3GP8AlA9zzXnTk5c+xtgkiZ6lr1tKSeew7mtDonS7mrvKSZa4donC/I+wEz71k6Xpbt68GVgxcbYH5d35ZPB7z2rvfCHSgLiuNv4L6hCRyY2osfGGP6/NUSeNu5YtztPD/TLektC3bz3Zogufc/2A7Cpy01RtmpGyKiSM9KUoBSlKAUpSgFKUoBVKUoCtcX4z8Wm238LpCDqGhWflbO7An/Oew+R3gHN4t8S7N1jT3FW5B33CQfK4wB3fI+ByfavOOo6O7pbeGnzCN9xd/mLJJk+qCTP1c8ic1ooUNaU3u+F9/wAdyi6UtL08d2a9y88m3ZY3bhGXn1CQd1tWgFmPr5mZMCQSdrW37WmS35c7oMKGBD7o9TlIDIIx/NH8tWtqremsqEyXVWAlxvOQWYGCLfGIG6IAgFjzt26zsWclmYyT3J/T9oFetXXreXx/J58paeOS67dZmLOSzMZJPJJ/5xW90zQXC49CncgZbm47bPqEP6DJecBeS0Ad6p0uw6uSRb2m3uZnhrdtZybg5mQBAIMgDMxW/wBA6kX1C2bFpmt/zEjzZiG1DsZWYkFWBUKdvczC+7KxHhE6q8by5I+6l7V3RprCsFBLnzDBYn6r95hjjiMAQFmc9j0Xp1o6dl6XqY1Fs/iMY23iJjcrAwnO1h881tacNZD6l3XW6e5bFu6baglFTcTtEneks24duwgQMGo6VetJZPShbtWbjC7cuFgWA+ob2bm2FnAnP7nDOzVsvp7mqMcbmv0bxbrQNUuoRTd09sXArLtMKwDzt5wwII/rWjrOoN1LymewqW59KD67zjEm4FlbK/mPwQJP03+IeorrLgZV/BUNbDL6H1RUgssz6bCkBmY4WOZiNPqfWb2lRrJCi7Poe3HlhPp2qn5NuzbtYY2zzJaUI75S3ON+fBBa3T3NHfUhl3LtuIwkd5Eq2VIIgq2cfqZQ6wbvO11twxAFo2/RtgsWEKQQ0mZOa1en6KfxtSHYuZtrJDXDxiPUckRGBGYEVlN/+HWbkm8N2HGB5gzwdrLyCSCW3YIiRfJKW3f0+/3K4towajp1y3bt3GZX8zaQFJL+oEicZOM+xIrdtdPsrYL3GJaMKMFT/Lnk+4jA7jvA6DqTWbiXE2lhJAInkEEFeMyambeqsagu18N/EEgIttfSQFhVAmJkfmmpeLNcvK9OSPhxfozAekBrLNdBXhllTtAByzRBI7enOZiKjenaMO7C2gIf0hTLlScegnJPsTx+lTjXLurKpeQooYeYFBBJI5gyZIg4GJk+42ulX7f8XbtqFDiQWWQim2LgCKpUTiCT3PHz274q28ZfP6HK5NSSzsb/AIe6YIsNbUiHuFj7BQVUfOZP612vTtKqCFESxY/JYyT+9aXS9CLSKikkCeeckmprSJXjHpEhpUqQQVh0yVsigFKUoBSlKAUpSgFKVSgFcp4x8SeSpSyy75AdiwG0T6wpON+2ft7GDGTxV4iFlWS0wDAHc5MKmDiY5kQfafevL+pPbuuiXrjWhADQkwJ/MSZDHBg7oxuJM1pop1PLM91uFhGfqKXdQLaSr6cFSXT6uIZmk5IBYwM9iJp1DUrp7exLvnWmXCmZuQzGWJg+VxwBuiOzGsXWdSAQbtpECStu2og3Igbng4TEwDkyAeSOevXmuMWcyx5P9vsO0dor0Ken14bWyMdl2nOCt+8zku5knJJ/5/QVsdBG929OVXcLhYqlqD/1GgTjEAZJhYzV2ktWPNm9ua1sO0CZ3QPqCwSOePitnU6C42lLWdq6YMzAZDvtJG5zEGJgAnHtJkzu6hP4Ft9/exyqp/i5MNx7mruDT6UMVLbiWgNcYfVevEYAyYHCjAzJPR2fDb6e0qNeQ6S6wN+/ZB3FYG1C0n8In83AJzioXwnfW6RpNy2FusfNug/iXFxtsg8LJn7z+h6jrWvPT0v27ht+W6eVptMgkBSCGu3CcidxmZ3GfvWO1tPQvv1NMEmtTLetdSHTzci4jh0FvT6a2BstrB/Euc5ye/qk9uOQ6Il1rW13u/w0kC2rEeawElFHsB6neIUZ5IrV6L0nzfU+7ywwWFjfcY5FtJxMZLHCjJ7A9L1LqP8ACIQu3z2VFQJO2yvOxVMMsSCCZ3NJIVlqWhR+Fbs5qb3fBg6n1UaVQF2/xJADAf8ATtIAQLagMYgwylTJwxJ3RUX0rpalTf1DHaIIXO5y3BOCZOCAfqx2OYdyWJLSSSSSckzyTXUFvJtC5qWNy7kW0JBA3T3nODk8jcI5k2uOhbcsgpamWa8G2oe+zeewm2BC7B+UELAkQASy5EKI24599SXJZ5YmPvgQAR2EDt2rY12ivABrysAYAJkgRkLOYj+U1vdD6bb3Jc1DqqM222r4DEcs0Z8scE4k+mRkhnSs5GMvBDKm04yf6AVdAIrq/E/RdNbcfiLba4JG0bl+7BPpB91x/l71zur0r2o3DB+lgQUaO6sMH/TvFcrmpLKOWprZm5pdePIu27nqDZEzuJ27RnsBCmf8oEZxHdLu+TcS53Rlb9jn+lZunqjND8Qe8ce57Y/4eK2NT0wJaLmQSfTMgjiFKx9UEk5wRHvV0ZRinHzKcOST8j1y1Bgjg5H61JaNc1z3hV2bS2S3OwL/APiSo/oK6TR14rWHg9ZPKyS1kYrJVlqr6idFKUoBSlKAUpSgKVw3jnx0mlPkWPXdkC4VP/THcA/zkce3J9q7hxINfPGl6WGvumoui1G4l2zuIOYJxPJzWnpoQk259uxm6ic44Ue506objMbrCxtRriBzH5oBYzBuSMCfTBMlj6ef1vUmt+nhgdyqebZiN2SSHgwBPpkk+rCZ9b4nddyWwkAbFcbix2+kXCWOSQAROR78zD9I0xu3lGw3PzMo5IkZPciSJjMTW6vpt/EnwjLK7bREy3dXb1Bm6dlw/nEm20CBuUZXAGVkf5aw3tK9uNwwfpYEFG/9rDBrt9cLHl+UgXUSId1ClxJgbAODJhVEBSRMAE1DazoV3SJKuLk/VZK7pA7lchoxkARODVlXVxe3Hkn97EZ9O+eTmNa7AEIJO0xmCCeCK27N8brYUyfrKniU2khk781o9Rvxd3Km1YX0yTGOROY/er9NqFuNP0leD+YVk6jWrHJ9zXSouCSJ+/qbWrdm1RFsKpC7JgknILEEiOw/4RtuLAW8saViXF2N191VztgE4LGF3HABHbmD81lRwAXJYsGAHcgkFf349+Kk11hDW1LG7aSHFstNsgNlY7Cf0zVcZ42RKUfMkv8A1qzasLdthTenZbT8unCmYAmTPJf85OTErXKFyzSxJYmSTya6N9PY1bu7FdMFCgL6ZaSxLTgGMCBmIqFu6G4ihyh2HgkYPzWqmUPcz2KXsW6PR3Lz7LSl29h7DuSeBXdeD+htYZhqfLUsoCBiCZkwEYmJmSQM4HviI8A9VtWblxbsL5m2GPA2zgnsM88YrpOq9Vs6ey5uXUv78IhKtP3ycd5/2rxf/S625XeAofDt7+/Gxv6WiGjxM7mJemG0xXycPuH1bjckmJxJy0liMRXH+JtDet3vxgBKgKVI2kIAvpA+kf5YxNbnh/rW1vUdhCtktAck4BcyVhTAMx6R71j6wg1d92tXjcaSAtyFLAceUcKR/lMH23c1r6OqdUmpLCKeonGa2e5Bba6HwYLbM63boCkYtNGy4fc7htkdu9YOneGL95HaNm07QHBBYjkfEfNQ+pt+TPmDIJULIMkc5HYdzW+TjNOKe5jWYNSaJTqZsWr02JIVuJlSVIys5A5iScwQalOh9JbWXA7yLSQBwCY/LgRJ7xxUf4f6W2rKFhAWdzRiCZEfOSAPtXpOjsqihEEKMAf8/vWW2zC0rkvqry9XY3NOgUAKIAAAA4AHAFS+jStDSWpqb01qKyGs2EFXUpXDopSlAKUpQClKUBSuW8S+CrGq3Mv4dw5JAlGP+Zff5H9a6k1Q11PBxpNYZ4F1nwre01wLdGwEwHMm2fkMBn7RPxVuo1XkWltKg3PbadrA5eVLEqDukQVgiJIMjFe86nTrcUq6h1PIYAg/oa4DxJ/h6hltLjn8N88/yMeP1/ettfWN4Vm6MNnS6cus4nS6Z9Kh1BP44ggtuIm5AKEFfUxU3JIPpZIwa2uj9ct3XZ9WyqywRAba8GQpGYC8wOSQTJUVFdb0d5bjeYrK2CVPMgAFj2JMSSOSTUWVrdGqF0c538129DN40q5Ywdh1PQjXvviBEqysDAHIP8zGQT/KNvMkVyXUejMGm2GdDO10EkgEgyB8gie9ZbXUryW/LR4SSdpAIzzyP6VP6TrtkLsTaty6F3FlaFaIhI7DhFkDAE1U67KVjGqPl/b8i+M4Wb5wzjkvtbEHj3H/ADFbmnuoDvUjfET7z2I/b5rodb0K1s3N+HdY7QoaYPu47mJZmECASAO/M6rply2u4rtBiGBBUzwcHg9j3qrwoWb1v2f9FyslHaa+/UzK5S2A4yWHYlYZufiAamh1JmNu1qCblm3tlAAGKiQo3CCQPYmubTUNID8Vt6e+N5Ke22CTEc/pWdqUHiRZtLdHR6Kyr+Y9gC2itaMF2RiybyCQjYtwcg4wKgdd0m6m240Lun0xlZkxtP8ApjgTOKut3FCDzInIIPfkiD37VF67xBcJgBTAgbpYgDsJOKlUo6m+7x8vUrtc9OEbVmw+J7DPeazfwre374/vUK3Vb55ePhQF/tWs7s31MT9yT/etkc8IyST5Z2NrxDds22U3QRt2gbpuD4UgzH3kDkZrQ6F0m5rLoZh6e38oA/0H9T+taXQejNfcADH9/wDb3NerdK6etlAq/qff/as9s1DKjyXVQc+eDZ0GlW0oRBgfuT7mpbSWJrBpbM1PaHTVhZuSM+j08VvgVRFirqiSFKUoBSlKAUpSgFKUoBSlKApFY3Say0oCB6v0e3fWLihvb3H2PIrzvr3gpklrUsPb84/0b+9ewMtat/Sg1ZCyUHmLK7KozWJI+eb2icHbtJMwAAZn2jmfipLpxs2LW9iC9y20HngwFT0ETuEGeMGCOfUus+G7d7JEN2dcN/v+tcH13w3dVt14s6AEB0AkE/mZe59zOYHqxW+PWqa02fIwy6WVe8dzR6eL11nvX2iy0HYxEFXlxDHIAK2zBgMpPastnX/xuAPSuCrJgA4Lnnc3AAwBMmYArR1m+6+0kiyWthm2woJ4zEhC24hThZ4wKv1OrJXyNOCCdy7TK+WEJfkth/r3NJEDtwJyqUvijz2xwjkbWtn9WYupdGtswGljHp2kkhyJLATP0iJPHqGQcVAavSNacqPS3cTI/Q/vXWDVrpLYJJusfSGYqXKxPpGQbcsSCTySO2Nm3p0uJ5l6WVvUu5JuEt9bEDMyICAxAHJzUXY4rFizHs+7ZalneDw/kcOdZCsr8mMn7itW3oixklQfYNP/AMZqY6hox5htp6pgledh7pOZ28E10HSugoFBM++MSff7UsrhTiSfPCORsla9OODkF6O57/srf6gVt6HoBdgvqJPaFH/9H967+10m2eVJ+5P/AJqR0fTUTKIFnkgZP61n/wCiZZ/zp8mv0bpa2FCqBPcgf0HxU3prE1dp9JUxotHWaTyaIrGyK6HS1MWrcVbZtRWeoExSlKAUpSgFKUoBSlKAUpSgFKUoBSlKAUpSgLHtzWnqNGDW/VCKA4bq/hZSS9om0/uvB+4/8f1riNV0ltLu3K4YhxuUyr7srDflIYBgeZHFe2XLQNR2s6argggEHkESDVsLZQ4KbKYzPEdLZLMbmp3NCbl3AmQp2k4YSFOSoIxJ+9vXOotqHGyQF+kiQxLAA9+JBgY5+TXfda8HyrCySoPKEnaY9j2/Wag9B4WYP60KKOSWBLfAg4Hua2rrI/ia37eRkfTT/CnsR3h3omNzDH947D4/vXX6XQE9q3tH0/gAYFdDodABWOdjk9T5NtdagsIitL0r4qRtdMAqXS0BV8VVkng0bWiArbS0BWSlcOilKUApSlAKUpQClKUApSlAKUpQClKUApSlAKUpQClKUAqhFVpQGG5ZBrTu6AGpKkUBH6fRgVvKsVWKrQClKUApSlAKUpQClKUApSlAKUpQClKUApSlAKUpQClKUApSlAKUpQClKUApSlAKUpQClKUApSlAKUpQClKUApSlAKUpQClKUB/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29698" name="Picture 2" descr="http://img2.mlstatic.com/leitor-carto-sd-arduino-shield-arm-pic_MLB-O-3913093292_032013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24128" y="1556792"/>
            <a:ext cx="2520280" cy="2101914"/>
          </a:xfrm>
          <a:prstGeom prst="rect">
            <a:avLst/>
          </a:prstGeom>
          <a:noFill/>
        </p:spPr>
      </p:pic>
      <p:pic>
        <p:nvPicPr>
          <p:cNvPr id="29701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43608" y="2708920"/>
            <a:ext cx="287655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702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572000" y="4221088"/>
            <a:ext cx="1809750" cy="1895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Logotht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954498" y="0"/>
            <a:ext cx="2189502" cy="980728"/>
          </a:xfrm>
          <a:prstGeom prst="rect">
            <a:avLst/>
          </a:prstGeom>
        </p:spPr>
      </p:pic>
      <p:grpSp>
        <p:nvGrpSpPr>
          <p:cNvPr id="2" name="Grupo 6"/>
          <p:cNvGrpSpPr/>
          <p:nvPr/>
        </p:nvGrpSpPr>
        <p:grpSpPr>
          <a:xfrm>
            <a:off x="-504056" y="0"/>
            <a:ext cx="2627784" cy="1772813"/>
            <a:chOff x="3550856" y="2892326"/>
            <a:chExt cx="1367683" cy="923330"/>
          </a:xfrm>
        </p:grpSpPr>
        <p:sp>
          <p:nvSpPr>
            <p:cNvPr id="5" name="Retângulo 4"/>
            <p:cNvSpPr/>
            <p:nvPr/>
          </p:nvSpPr>
          <p:spPr>
            <a:xfrm>
              <a:off x="3550856" y="2892326"/>
              <a:ext cx="1367683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pt-BR" sz="5400" b="1" cap="none" spc="0" dirty="0" smtClean="0">
                  <a:ln w="31550" cmpd="sng">
                    <a:gradFill>
                      <a:gsLst>
                        <a:gs pos="25000">
                          <a:schemeClr val="accent1">
                            <a:shade val="25000"/>
                            <a:satMod val="190000"/>
                          </a:schemeClr>
                        </a:gs>
                        <a:gs pos="80000">
                          <a:schemeClr val="accent1">
                            <a:tint val="75000"/>
                            <a:satMod val="190000"/>
                          </a:schemeClr>
                        </a:gs>
                      </a:gsLst>
                      <a:lin ang="5400000"/>
                    </a:gradFill>
                    <a:prstDash val="solid"/>
                  </a:ln>
                  <a:solidFill>
                    <a:srgbClr val="FFFFFF"/>
                  </a:solidFill>
                  <a:effectLst>
                    <a:outerShdw blurRad="41275" dist="12700" dir="12000000" algn="tl" rotWithShape="0">
                      <a:srgbClr val="000000">
                        <a:alpha val="40000"/>
                      </a:srgbClr>
                    </a:outerShdw>
                  </a:effectLst>
                </a:rPr>
                <a:t>DEV</a:t>
              </a:r>
              <a:endParaRPr lang="pt-BR" sz="5400" b="1" cap="none" spc="0" dirty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FFFFFF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</a:endParaRPr>
            </a:p>
          </p:txBody>
        </p:sp>
        <p:sp>
          <p:nvSpPr>
            <p:cNvPr id="6" name="CaixaDeTexto 5"/>
            <p:cNvSpPr txBox="1"/>
            <p:nvPr/>
          </p:nvSpPr>
          <p:spPr>
            <a:xfrm>
              <a:off x="3874828" y="3229771"/>
              <a:ext cx="706409" cy="2858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dirty="0" smtClean="0"/>
                <a:t>Rio Claro</a:t>
              </a:r>
              <a:endParaRPr lang="pt-BR" dirty="0"/>
            </a:p>
          </p:txBody>
        </p:sp>
      </p:grpSp>
      <p:sp>
        <p:nvSpPr>
          <p:cNvPr id="8" name="Retângulo 7"/>
          <p:cNvSpPr/>
          <p:nvPr/>
        </p:nvSpPr>
        <p:spPr>
          <a:xfrm>
            <a:off x="1763688" y="221739"/>
            <a:ext cx="5183855" cy="83099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800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Mini-Curso Arduino</a:t>
            </a:r>
            <a:endParaRPr lang="pt-BR" sz="4800" b="1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</a:endParaRPr>
          </a:p>
        </p:txBody>
      </p:sp>
      <p:cxnSp>
        <p:nvCxnSpPr>
          <p:cNvPr id="10" name="Conector reto 9"/>
          <p:cNvCxnSpPr/>
          <p:nvPr/>
        </p:nvCxnSpPr>
        <p:spPr>
          <a:xfrm>
            <a:off x="179512" y="1124744"/>
            <a:ext cx="8784976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Retângulo 12"/>
          <p:cNvSpPr/>
          <p:nvPr/>
        </p:nvSpPr>
        <p:spPr>
          <a:xfrm>
            <a:off x="647677" y="1700808"/>
            <a:ext cx="4401269" cy="70788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lIns="91440" tIns="45720" rIns="91440" bIns="45720">
            <a:spAutoFit/>
          </a:bodyPr>
          <a:lstStyle/>
          <a:p>
            <a:r>
              <a:rPr lang="pt-BR" sz="4000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Shields: como usar?</a:t>
            </a:r>
            <a:endParaRPr lang="pt-BR" sz="4000" b="1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</a:endParaRPr>
          </a:p>
        </p:txBody>
      </p:sp>
      <p:sp>
        <p:nvSpPr>
          <p:cNvPr id="28679" name="AutoShape 7" descr="data:image/jpeg;base64,/9j/4AAQSkZJRgABAQAAAQABAAD/2wCEAAkGBxIREhUUERQVFBQWFxUWGBcVGBgXFRggFBgYGBoYGBgYHCkgHR4pHhgYITIhJSktLi8uGB8zOTMsNygtMCsBCgoKDg0OGxAQGzQmICQsLC8sMiw0LCwvMSwvNDQsLC8xLCwsLy8sNCwsLCwsLC80Lyw0LywsLCwsLCwsLCwsLP/AABEIAOEA4QMBIgACEQEDEQH/xAAcAAEAAQUBAQAAAAAAAAAAAAAABQECAwQGBwj/xAA9EAACAQMDAgUCBAQFAwMFAAABAhEAAyEEEjEFQQYTIlFhMnEjQoGRFFKhsQdiweHwM4LRFXKyJGOSosL/xAAZAQEAAwEBAAAAAAAAAAAAAAAAAgMEAQX/xAAuEQACAgEDAgQEBwEBAAAAAAAAAQIDERIhMQRBE1FhgSKh4fAyQnGRscHRFAX/2gAMAwEAAhEDEQA/APcaUpQClKUApSlAKUqlAKVE+JPEFnQ2t90yxwlsfU7ew+Pc9v2ryPS/4k9QGouMRgkEW2UeUB/KD9QI9/37UB7lStfp2p821buEbS6I8TMblBiYE88xV1zV21uLbLAXHDMq/mYJG4gew3D9xQGelUpQFaUpQClKUApSlAKUpQClKUApSlAKUpQClKUApSlAKUpQClKpQCoTxV4ltaG3ub13Gny7Q+pyP7KO5/uYFYPGXiu30+3J9d5gdlv+m5vZQe/fgV4J1rrH8UW1V67dW6HyI2k7eFSfyx27TmupAzeIettrTdu6t7qXFICkelY5UWs4j/c8k1EaTrha4GaSske5iMT71BdT6k+oub3P2E4H+/zVuiJkASZ4AEn9qng4fQHiDxSrdLazo7xXVJb01vaBDNvNtHVSSI5IL4Ag571zP+GfUbj9Sto9wuLR1CKAWa2m6Ay2y2dsoInnbPevN/8A1V9sb22n8rZjJwrc7fjt81K+GNe1q6G0xNtwdyxE/YTzxxUHBncn1HdvKsbmCyQokgSTwBPJ+KwdN6hb1Cl7RlQ9y2SRGbTFG5+Qa8J8eddbVW7Vy5e+nTAMu2A1y5eIAto49L7R6n7ACJr0f/B25u0BksYvXPq7SFbHwZnOZJqJ07mq1SldOFaUpQClKUApSlAKUpQClKUApSlAKUpQClKUApSqUArlvG/jK309IEPfYStv259bxkLjjk9u5E91a+1uxddI3JbuMs5EqpIkfcV836vUXvMa/cueZvncHElmMxngAfsAIjtXUgWa/qzXnXWHUMzsSWBGWjBUgjAHGMAD7VzXUbrXW3P8/YfAqQjzWPmNtPb2+wq/qKPbRQ67lbCxzj3Hap+hwgLulIiM/bPNSfT9KbYV/VuMwTgf9pHOO/zU14c8PM03gwlVLbGO1iM5URlcH7weKkPEfUrRttba1tveWF9IAUTwXnkgf+6Oxq6t4ljGX/BVN5XJxWt0Vy39Q9LElSCIOfjv8Vk6fabaWgbQwWSck8jaOe3IraudBuIyC6AC0FfUBI4MtOP1roOrdPs6eztUrvLqYUyoBGJOYXggk53A84Dw3jLO+Is4RFI4YeuWHbd2/wDNdF4I8SDTa60We4tuYubJKkbWjco5HfjFchfvEEqOdwH2yJ/pXQ+H+jXCXa1uuKQCQBtLgdzOQkyOxYiAOYjGvO74Oynj9T6S0GutX0D2XW4h7qZH2Psfg1sV4X03VW7TBtM93TX1UbkBYm4QAdpBlSDkQQIPau08Nf4kpdhdSu0x9a5GO5Tn9p+wquVb7HVNdz0ClYdJq7d1Q9tldT3UyPt9/is1VkytKpSgK0qlVoBSlKAUpSgFKUoBSlKAUpSgFUqtUoDU6us2Lw97dwf/AKmvnDVLvtwDkMP6A4r6M65ZZ9NeVSQzWrgBGDJUxkV849StlbcXBBPG3ORwZqUU3wRbS5Ne9qQhC6m2WBHp2xn5+K3+idCubDfJ85Av0ZJAMcqT9PBx8H4q7pXSrtsC7qB5ymB6vUoz37rz7H5jkZeq6wG4V0e/czBYPrIjlVbIPq7ZAjEZmyuDe0fp9CE5Jc/Uyay+txtumUpdAUHaCbdv+ZhKyGIgQo3TjnjNo9M+9WtsDB3N5qhmJzLuST7QACIg5hWNbfTBas+WLpFu/O9g4LAMRAZyRBxJg4EmCIgyt3RhLd3dgiCszEk+prjEH04EYIaMcBVu3h+Hj98/QqypcnNafTWPOuum9nUO6JcQbHiZJY/SuScx2zOKs/gGuB9RcZbAKlkBWUcERAXiD/KQZmYit7zbTbfMfzLakbrYwzAfSzbuQGmLcnBmT6qrrbRcM7ISHcvbslmAG6JdoIMlRgD7/SM7YvThy27fQzNZ2juc5dBdWITapI3bVIWRxuJmDxiYwMV1NhtPsN2xeazdjIYn3HoCgRGAIEgAcVZqdNcewtuwPJtEDzLbuCd8qRuc4BYEHadsRmJExmq0ZsWkuXCu24W27WVj6DDEgHAz3rs41yWW1Hft/ZyDmntvt94JW/1PcysTbvXsICE2ovIVgWUGQW4GK1bNooE8td0k7l4Z+VU+4hgSBHYEzOLum6nTsgW6gg7SrKIJ5+ppDCZ94ELjBmXXpQCb2ZjJNon0eZO8Ify7iJ7bpKnjtWa6tQ448vP9C6uTlyY9F1G5p2LW7mx12T64DC4BAUERcQRMkES5jBBPddF8byANUmwnAZc9hIa2Mggnbic9hXnaK3mtdaWAmTb2nbAxtVC2cAA/lEnmCNS2dkG8+yJ8q3cOxctuBeciWAKhuYE45zuGr2LlLB7D4h8VW9PY820BqCRuUIw2kfzFxIArL4d8UWdXbVh+G5AlGYGCe24YP9D8V5D4hXUPpbM2DbVSxdLfrjgISFnETnME1D+FL1w6hfIVyMhzBCBYzuPH2HvFUuJcnsfSVK4DwBrtUdVftXb/AJtpU3KkD8M7lEbueJxXf1AkKrVKUBWlUqtAKUpQClKUApSlAKpVaoaAVw3jfwtZZUaygRrl1LZA/wCmfMMSV7EH2ruKiOs+q7pkP0i4bjHsPLU7RPvuIpnHAwnyeSdasaq0rD8vmMpuQSjshIOfpme5WTUR061bAVSr+cWneCFKn8oR5jnJLCPaOT7bodGbVrydyXE9U7l+rexY7gSRyTXKdf8AA6PLWCLbfyGTbP27r+kj4rXR1GlYkv8AfqZbaG3mLOMFlbNxrt5TqUPpDlistkgkTJHpOePY1hsdWLbxqC90MPzEsqn3KSJ4HBERNWdR6ZdsHY6suSQDlT8g8Gt7T2rGpOwIbNwA7QvqVu8knJjOOY7ntvi62tS3/r27exkepPD+/cp0PR277XH2hTbUEIPoE+kM7NMmcxGT2ORWz4mdReC2lPmME9AJb1R9bbuXMAgcDkkiK0+reatpLRRPKQwLiL9RAIO5vfmfkE5ipPwZprJBIuAX+IOCJnFsnB4z3PtVN2y8WSzjhc/uW186E/1NbSeHL1lkugq7zLIwlWkyQST6p7zH3qH1HTrg1Zu3baPYFzc9sLCwcbGRhKj23foTzXpb3HVdzHdHG1fUSfntXF+JOvlvw12l8y45tjuisDz79u2e2JdVrlixZ+Rq8DSvgeCG1Vu3J8pSlufSpO4gCIBbv/zmrtP1B1OSWXaVgkboYFcNEiJx2+DxUXcveUMHnAXsSe2a39VYe2dt1SjwCVOeR2I5HzXrUXV2rR3MNtU63q7E7q+vJqDtf0elgDG0eraYJBbkqPVGI4mIs8R6RX0PlW0QlSjJcBUblXduL9we5YEgwcAZqCOlublXY25o2qQQWniPcVO9S6PZ0+m2Xb7C8xEpbO5QcGGQHIGCTjtE4FVXUVrEUyVds92zl+n9e1nTyqkHyzlUuepCP/tsDj/tNSGp8bsd9yyzqzKF8t4Nu37uhnJxAwO5M1r+XdsofpuWWwfz2iT7gxtb9mrZ8MWLO2/ai6PN2N+GWKp5c7WLAbhEnn359893Syisx3XoX13xk8PZkl4F6q+mZ2uXTad9jAAAlseoMIkmTEe4IGa7zw//AIl2Lp8vVL5Dgkbs+WY7mfUn2Mge9cNoNyeZbXbDtkkq+5RgDarEr6RxDCewrNojcu7kvWwm4bNzMsNt9QC3DLEyMDOec4rO61B/Env8i1TcuGe22rgYBlIZSJBBkH5BFanWeq2tJZa9fbaij9SeyqO5PtXjmj6pqdETd07eXbjc9poK4O1iVU7Cd3Owg5GBUN4u8W3+oXUFxYtgQqL9CmILHvJznsMD5jbVow08pkq7NXY9j8LeOdJr4W2xt3SP+lcgMe/pIMN74M/FdNXhn+G3Rlt63T4zudoOdsW3P74Fe51UywrSqVWuAUpSgFKUoBSlKApFU21dSgLPLHtVr2Qay0oCH6j0lLilWUMp5BAI/rXAdc8ExJsH52Mf/i3/AJ/evViK19Rpg1TjNxeUQlBSW54Y+p1Gnb1EyBthwSQN27DckSPcjtkVksmy5m2xtM5A24ZcmNrLAUj78AFjJIFdH46uW7jjT24Lq0u/5beCQhIGWMfT8Ac1yPVrdq24FgtKYZicbl9iO/f9vavXp+OKzy/49TzbPhk8cErrus6i1ZuWnYIzqyhiS6YgHOWUieGmJH0xXGPcazAurBOVIIKt8qwMEfIJroOm9UKH8UeYsEZALDHZmBIHxx8czi0nRbWpuAsoSzuggt9W0AlQTy0QSeBPaQDCfSR3b2/gsh1EuOSNtdPG+5a6hYdSyg27ikkJ/wBq/Up4+/tyJjpuuXbbsva8wKRsMbnEwAu04YfHfHYQc3XNchUWbQUqseoKwjbgBdxkSIknmK3/AArd01m29wnfqYIRMBhOPwy2CT789o9+V0KFeqS37f76HbLdctMXsT2k0/8ADlFkG6+5h5hmII3CRBLkNwMDMd90bee4m2zrLAuoTtV7ctJyRO4gho/NPznJrV0+u02phNRaNu6CAGQNvLe8qN26YMGRWlf1V25Omt3TcWTudjiJgKCO2QCc7iYGPqpjVKUsS9/9TRNzjGOV9/qjR6gtoeZb0wm2TLsSCSAZCr/kBEz3IB4Are1CWbVnyoViVRkAJnKgtdeDmSfT8ADGapb0NuyrXXS4/ltshgApcxAZASQuZyc8RzWjf0iagNfvOQF4uIfWWPCWx7/EYHtXOr6rCVdb9yzpunT+Of7G/wBK0zx+Fbzd9O0lQWVRLbGbjIzMgyBmsb6xmF0kBPLKmDkbZCFHBwYMEGMeoCBAFOj6kKjXb96dQVNpFAYeSARJYQIOOBg9+9QPUdeLm61acifUxbLu2fUQOwk4+5JOIV3TjHNiy+3qcnVGUsQ2Rb1brRvuLZ3KDLAAsQT3MsfvjtJ7nO/0XpnlKC5LMON3InifmKp0vQlVVrsFx8QPvFZOpdQFscbmP0qOTWSTyzQlhYJzwz1ddPrrLMR6m2GeQLno3fEEjNe1g188eDPD1zW6hGIPZnY/SqgzP27Adz8V9DrUZYOorVaUqJ0UpSgFKUoBSlKAUpSgFKUoBXGeN/FTWvwNLm82GuDItcSB73IMhefg8Vk8Y+J2thrGlZfO4ZzlbWBiBM3DIhfn9K88uhmY27BkqAlxnI3EkmVDDLlvUCCJ5Ij1Rrop/NIzXW/liYrts7ns6SWb6nd2BMmUO08SxeCRnMTzWXV6ZQgtW2UTJVXGYYJkMR6SSv1NtnMbVjc1upt6e2qpmRuVJ9J3QdzgGCAeMmYgHZg6VrU2jL3h5rMoABcoyvwWgfVJzj3jEVsnKcY60smWKi3hss0SpZuf/UgqFE5E/M7e8gEL2kqciayazV6U3BdZfMtceWvYsh23G9I9UzhiZ+wrV1Giu3tnmXVCosvu3fgLMS4I+owIXljHPNWIlzVsun0dtvLWWCyNzEDN263G48ewkKPnli8RqTbWOfInX8Caxkyroxct3L6OiIpMWiRvEAcZkEmYAB/StR7RGGVlJzDAqT9gealtb0i7a0Cs9lrd63qTJ2+oqySGnuAVj2rTs9eW85bXBrsKQhTaNrEgliogGY96lXdOK23XzOTrjLnZktp7dz+G/GvFEf6cBoERJPMEEgKDMBoBGK0dBobjWbzW1JBKlTjcwtsSRtBn59pTmsmpF25at3blwPaLErbSDc9TlRIBG9+JnJH5q2tRqWvv5VrfbtIqlwBsaFx6UaNo7AEx3PvUoW5zjz39MEZVtckTqurXLmmXTnbsBGdstAM+8fr7d62bWj01lrItTqGVrhVJ5ZiuwsVAlcfSIPzWLX3yrsrql0gkEsrK8jBDFdp3CMzP3q/pevQXU3qi2jIYKD6vSYVmJLQTEiY98Ut6aEo6kvN7d/7Fd0k8ZLvEOhZrGo1RuKdzbRBJZ23KpIxAE7ozwBXP+HFFy4WcKWVcNHqyeCe9dP4svJ/CPD213PbW3bQ/l3bsjMRE+k7Tkx3rlej6pbK3GP8AlA9zzXnTk5c+xtgkiZ6lr1tKSeew7mtDonS7mrvKSZa4donC/I+wEz71k6Xpbt68GVgxcbYH5d35ZPB7z2rvfCHSgLiuNv4L6hCRyY2osfGGP6/NUSeNu5YtztPD/TLektC3bz3Zogufc/2A7Cpy01RtmpGyKiSM9KUoBSlKAUpSgFKUoBVKUoCtcX4z8Wm238LpCDqGhWflbO7An/Oew+R3gHN4t8S7N1jT3FW5B33CQfK4wB3fI+ByfavOOo6O7pbeGnzCN9xd/mLJJk+qCTP1c8ic1ooUNaU3u+F9/wAdyi6UtL08d2a9y88m3ZY3bhGXn1CQd1tWgFmPr5mZMCQSdrW37WmS35c7oMKGBD7o9TlIDIIx/NH8tWtqremsqEyXVWAlxvOQWYGCLfGIG6IAgFjzt26zsWclmYyT3J/T9oFetXXreXx/J58paeOS67dZmLOSzMZJPJJ/5xW90zQXC49CncgZbm47bPqEP6DJecBeS0Ad6p0uw6uSRb2m3uZnhrdtZybg5mQBAIMgDMxW/wBA6kX1C2bFpmt/zEjzZiG1DsZWYkFWBUKdvczC+7KxHhE6q8by5I+6l7V3RprCsFBLnzDBYn6r95hjjiMAQFmc9j0Xp1o6dl6XqY1Fs/iMY23iJjcrAwnO1h881tacNZD6l3XW6e5bFu6baglFTcTtEneks24duwgQMGo6VetJZPShbtWbjC7cuFgWA+ob2bm2FnAnP7nDOzVsvp7mqMcbmv0bxbrQNUuoRTd09sXArLtMKwDzt5wwII/rWjrOoN1LymewqW59KD67zjEm4FlbK/mPwQJP03+IeorrLgZV/BUNbDL6H1RUgssz6bCkBmY4WOZiNPqfWb2lRrJCi7Poe3HlhPp2qn5NuzbtYY2zzJaUI75S3ON+fBBa3T3NHfUhl3LtuIwkd5Eq2VIIgq2cfqZQ6wbvO11twxAFo2/RtgsWEKQQ0mZOa1en6KfxtSHYuZtrJDXDxiPUckRGBGYEVlN/+HWbkm8N2HGB5gzwdrLyCSCW3YIiRfJKW3f0+/3K4towajp1y3bt3GZX8zaQFJL+oEicZOM+xIrdtdPsrYL3GJaMKMFT/Lnk+4jA7jvA6DqTWbiXE2lhJAInkEEFeMyambeqsagu18N/EEgIttfSQFhVAmJkfmmpeLNcvK9OSPhxfozAekBrLNdBXhllTtAByzRBI7enOZiKjenaMO7C2gIf0hTLlScegnJPsTx+lTjXLurKpeQooYeYFBBJI5gyZIg4GJk+42ulX7f8XbtqFDiQWWQim2LgCKpUTiCT3PHz274q28ZfP6HK5NSSzsb/AIe6YIsNbUiHuFj7BQVUfOZP612vTtKqCFESxY/JYyT+9aXS9CLSKikkCeeckmprSJXjHpEhpUqQQVh0yVsigFKUoBSlKAUpSgFKVSgFcp4x8SeSpSyy75AdiwG0T6wpON+2ft7GDGTxV4iFlWS0wDAHc5MKmDiY5kQfafevL+pPbuuiXrjWhADQkwJ/MSZDHBg7oxuJM1pop1PLM91uFhGfqKXdQLaSr6cFSXT6uIZmk5IBYwM9iJp1DUrp7exLvnWmXCmZuQzGWJg+VxwBuiOzGsXWdSAQbtpECStu2og3Igbng4TEwDkyAeSOevXmuMWcyx5P9vsO0dor0Ken14bWyMdl2nOCt+8zku5knJJ/5/QVsdBG929OVXcLhYqlqD/1GgTjEAZJhYzV2ktWPNm9ua1sO0CZ3QPqCwSOePitnU6C42lLWdq6YMzAZDvtJG5zEGJgAnHtJkzu6hP4Ft9/exyqp/i5MNx7mruDT6UMVLbiWgNcYfVevEYAyYHCjAzJPR2fDb6e0qNeQ6S6wN+/ZB3FYG1C0n8In83AJzioXwnfW6RpNy2FusfNug/iXFxtsg8LJn7z+h6jrWvPT0v27ht+W6eVptMgkBSCGu3CcidxmZ3GfvWO1tPQvv1NMEmtTLetdSHTzci4jh0FvT6a2BstrB/Euc5ye/qk9uOQ6Il1rW13u/w0kC2rEeawElFHsB6neIUZ5IrV6L0nzfU+7ywwWFjfcY5FtJxMZLHCjJ7A9L1LqP8ACIQu3z2VFQJO2yvOxVMMsSCCZ3NJIVlqWhR+Fbs5qb3fBg6n1UaVQF2/xJADAf8ATtIAQLagMYgwylTJwxJ3RUX0rpalTf1DHaIIXO5y3BOCZOCAfqx2OYdyWJLSSSSSckzyTXUFvJtC5qWNy7kW0JBA3T3nODk8jcI5k2uOhbcsgpamWa8G2oe+zeewm2BC7B+UELAkQASy5EKI24599SXJZ5YmPvgQAR2EDt2rY12ivABrysAYAJkgRkLOYj+U1vdD6bb3Jc1DqqM222r4DEcs0Z8scE4k+mRkhnSs5GMvBDKm04yf6AVdAIrq/E/RdNbcfiLba4JG0bl+7BPpB91x/l71zur0r2o3DB+lgQUaO6sMH/TvFcrmpLKOWprZm5pdePIu27nqDZEzuJ27RnsBCmf8oEZxHdLu+TcS53Rlb9jn+lZunqjND8Qe8ce57Y/4eK2NT0wJaLmQSfTMgjiFKx9UEk5wRHvV0ZRinHzKcOST8j1y1Bgjg5H61JaNc1z3hV2bS2S3OwL/APiSo/oK6TR14rWHg9ZPKyS1kYrJVlqr6idFKUoBSlKAUpSgKVw3jnx0mlPkWPXdkC4VP/THcA/zkce3J9q7hxINfPGl6WGvumoui1G4l2zuIOYJxPJzWnpoQk259uxm6ic44Ue506objMbrCxtRriBzH5oBYzBuSMCfTBMlj6ef1vUmt+nhgdyqebZiN2SSHgwBPpkk+rCZ9b4nddyWwkAbFcbix2+kXCWOSQAROR78zD9I0xu3lGw3PzMo5IkZPciSJjMTW6vpt/EnwjLK7bREy3dXb1Bm6dlw/nEm20CBuUZXAGVkf5aw3tK9uNwwfpYEFG/9rDBrt9cLHl+UgXUSId1ClxJgbAODJhVEBSRMAE1DazoV3SJKuLk/VZK7pA7lchoxkARODVlXVxe3Hkn97EZ9O+eTmNa7AEIJO0xmCCeCK27N8brYUyfrKniU2khk781o9Rvxd3Km1YX0yTGOROY/er9NqFuNP0leD+YVk6jWrHJ9zXSouCSJ+/qbWrdm1RFsKpC7JgknILEEiOw/4RtuLAW8saViXF2N191VztgE4LGF3HABHbmD81lRwAXJYsGAHcgkFf349+Kk11hDW1LG7aSHFstNsgNlY7Cf0zVcZ42RKUfMkv8A1qzasLdthTenZbT8unCmYAmTPJf85OTErXKFyzSxJYmSTya6N9PY1bu7FdMFCgL6ZaSxLTgGMCBmIqFu6G4ihyh2HgkYPzWqmUPcz2KXsW6PR3Lz7LSl29h7DuSeBXdeD+htYZhqfLUsoCBiCZkwEYmJmSQM4HviI8A9VtWblxbsL5m2GPA2zgnsM88YrpOq9Vs6ey5uXUv78IhKtP3ycd5/2rxf/S625XeAofDt7+/Gxv6WiGjxM7mJemG0xXycPuH1bjckmJxJy0liMRXH+JtDet3vxgBKgKVI2kIAvpA+kf5YxNbnh/rW1vUdhCtktAck4BcyVhTAMx6R71j6wg1d92tXjcaSAtyFLAceUcKR/lMH23c1r6OqdUmpLCKeonGa2e5Bba6HwYLbM63boCkYtNGy4fc7htkdu9YOneGL95HaNm07QHBBYjkfEfNQ+pt+TPmDIJULIMkc5HYdzW+TjNOKe5jWYNSaJTqZsWr02JIVuJlSVIys5A5iScwQalOh9JbWXA7yLSQBwCY/LgRJ7xxUf4f6W2rKFhAWdzRiCZEfOSAPtXpOjsqihEEKMAf8/vWW2zC0rkvqry9XY3NOgUAKIAAAA4AHAFS+jStDSWpqb01qKyGs2EFXUpXDopSlAKUpQClKUBSuW8S+CrGq3Mv4dw5JAlGP+Zff5H9a6k1Q11PBxpNYZ4F1nwre01wLdGwEwHMm2fkMBn7RPxVuo1XkWltKg3PbadrA5eVLEqDukQVgiJIMjFe86nTrcUq6h1PIYAg/oa4DxJ/h6hltLjn8N88/yMeP1/ettfWN4Vm6MNnS6cus4nS6Z9Kh1BP44ggtuIm5AKEFfUxU3JIPpZIwa2uj9ct3XZ9WyqywRAba8GQpGYC8wOSQTJUVFdb0d5bjeYrK2CVPMgAFj2JMSSOSTUWVrdGqF0c538129DN40q5Ywdh1PQjXvviBEqysDAHIP8zGQT/KNvMkVyXUejMGm2GdDO10EkgEgyB8gie9ZbXUryW/LR4SSdpAIzzyP6VP6TrtkLsTaty6F3FlaFaIhI7DhFkDAE1U67KVjGqPl/b8i+M4Wb5wzjkvtbEHj3H/ADFbmnuoDvUjfET7z2I/b5rodb0K1s3N+HdY7QoaYPu47mJZmECASAO/M6rply2u4rtBiGBBUzwcHg9j3qrwoWb1v2f9FyslHaa+/UzK5S2A4yWHYlYZufiAamh1JmNu1qCblm3tlAAGKiQo3CCQPYmubTUNID8Vt6e+N5Ke22CTEc/pWdqUHiRZtLdHR6Kyr+Y9gC2itaMF2RiybyCQjYtwcg4wKgdd0m6m240Lun0xlZkxtP8ApjgTOKut3FCDzInIIPfkiD37VF67xBcJgBTAgbpYgDsJOKlUo6m+7x8vUrtc9OEbVmw+J7DPeazfwre374/vUK3Vb55ePhQF/tWs7s31MT9yT/etkc8IyST5Z2NrxDds22U3QRt2gbpuD4UgzH3kDkZrQ6F0m5rLoZh6e38oA/0H9T+taXQejNfcADH9/wDb3NerdK6etlAq/qff/as9s1DKjyXVQc+eDZ0GlW0oRBgfuT7mpbSWJrBpbM1PaHTVhZuSM+j08VvgVRFirqiSFKUoBSlKAUpSgFKUoBSlKApFY3Say0oCB6v0e3fWLihvb3H2PIrzvr3gpklrUsPb84/0b+9ewMtat/Sg1ZCyUHmLK7KozWJI+eb2icHbtJMwAAZn2jmfipLpxs2LW9iC9y20HngwFT0ETuEGeMGCOfUus+G7d7JEN2dcN/v+tcH13w3dVt14s6AEB0AkE/mZe59zOYHqxW+PWqa02fIwy6WVe8dzR6eL11nvX2iy0HYxEFXlxDHIAK2zBgMpPastnX/xuAPSuCrJgA4Lnnc3AAwBMmYArR1m+6+0kiyWthm2woJ4zEhC24hThZ4wKv1OrJXyNOCCdy7TK+WEJfkth/r3NJEDtwJyqUvijz2xwjkbWtn9WYupdGtswGljHp2kkhyJLATP0iJPHqGQcVAavSNacqPS3cTI/Q/vXWDVrpLYJJusfSGYqXKxPpGQbcsSCTySO2Nm3p0uJ5l6WVvUu5JuEt9bEDMyICAxAHJzUXY4rFizHs+7ZalneDw/kcOdZCsr8mMn7itW3oixklQfYNP/AMZqY6hox5htp6pgledh7pOZ28E10HSugoFBM++MSff7UsrhTiSfPCORsla9OODkF6O57/srf6gVt6HoBdgvqJPaFH/9H967+10m2eVJ+5P/AJqR0fTUTKIFnkgZP61n/wCiZZ/zp8mv0bpa2FCqBPcgf0HxU3prE1dp9JUxotHWaTyaIrGyK6HS1MWrcVbZtRWeoExSlKAUpSgFKUoBSlKAUpSgFKUoBSlKAUpSgLHtzWnqNGDW/VCKA4bq/hZSS9om0/uvB+4/8f1riNV0ltLu3K4YhxuUyr7srDflIYBgeZHFe2XLQNR2s6argggEHkESDVsLZQ4KbKYzPEdLZLMbmp3NCbl3AmQp2k4YSFOSoIxJ+9vXOotqHGyQF+kiQxLAA9+JBgY5+TXfda8HyrCySoPKEnaY9j2/Wag9B4WYP60KKOSWBLfAg4Hua2rrI/ia37eRkfTT/CnsR3h3omNzDH947D4/vXX6XQE9q3tH0/gAYFdDodABWOdjk9T5NtdagsIitL0r4qRtdMAqXS0BV8VVkng0bWiArbS0BWSlcOilKUApSlAKUpQClKUApSlAKUpQClKUApSlAKUpQClKUAqhFVpQGG5ZBrTu6AGpKkUBH6fRgVvKsVWKrQClKUApSlAKUpQClKUApSlAKUpQClKUApSlAKUpQClKUApSlAKUpQClKUApSlAKUpQClKUApSlAKUpQClKUApSlAKUpQClKUB/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8681" name="AutoShape 9" descr="data:image/jpeg;base64,/9j/4AAQSkZJRgABAQAAAQABAAD/2wCEAAkGBxIREhUUERQVFBQWFxUWGBcVGBgXFRggFBgYGBoYGBgYHCkgHR4pHhgYITIhJSktLi8uGB8zOTMsNygtMCsBCgoKDg0OGxAQGzQmICQsLC8sMiw0LCwvMSwvNDQsLC8xLCwsLy8sNCwsLCwsLC80Lyw0LywsLCwsLCwsLCwsLP/AABEIAOEA4QMBIgACEQEDEQH/xAAcAAEAAQUBAQAAAAAAAAAAAAAABQECAwQGBwj/xAA9EAACAQMDAgUCBAQFAwMFAAABAhEAAyEEEjEFQQYTIlFhMnEjQoGRFFKhsQdiweHwM4LRFXKyJGOSosL/xAAZAQEAAwEBAAAAAAAAAAAAAAAAAgMEAQX/xAAuEQACAgEDAgQEBwEBAAAAAAAAAQIDERIhMQRBE1FhgSKh4fAyQnGRscHRFAX/2gAMAwEAAhEDEQA/APcaUpQClKUApSlAKUqlAKVE+JPEFnQ2t90yxwlsfU7ew+Pc9v2ryPS/4k9QGouMRgkEW2UeUB/KD9QI9/37UB7lStfp2p821buEbS6I8TMblBiYE88xV1zV21uLbLAXHDMq/mYJG4gew3D9xQGelUpQFaUpQClKUApSlAKUpQClKUApSlAKUpQClKUApSlAKUpQClKpQCoTxV4ltaG3ub13Gny7Q+pyP7KO5/uYFYPGXiu30+3J9d5gdlv+m5vZQe/fgV4J1rrH8UW1V67dW6HyI2k7eFSfyx27TmupAzeIettrTdu6t7qXFICkelY5UWs4j/c8k1EaTrha4GaSske5iMT71BdT6k+oub3P2E4H+/zVuiJkASZ4AEn9qng4fQHiDxSrdLazo7xXVJb01vaBDNvNtHVSSI5IL4Ag571zP+GfUbj9Sto9wuLR1CKAWa2m6Ay2y2dsoInnbPevN/8A1V9sb22n8rZjJwrc7fjt81K+GNe1q6G0xNtwdyxE/YTzxxUHBncn1HdvKsbmCyQokgSTwBPJ+KwdN6hb1Cl7RlQ9y2SRGbTFG5+Qa8J8eddbVW7Vy5e+nTAMu2A1y5eIAto49L7R6n7ACJr0f/B25u0BksYvXPq7SFbHwZnOZJqJ07mq1SldOFaUpQClKUApSlAKUpQClKUApSlAKUpQClKUApSqUArlvG/jK309IEPfYStv259bxkLjjk9u5E91a+1uxddI3JbuMs5EqpIkfcV836vUXvMa/cueZvncHElmMxngAfsAIjtXUgWa/qzXnXWHUMzsSWBGWjBUgjAHGMAD7VzXUbrXW3P8/YfAqQjzWPmNtPb2+wq/qKPbRQ67lbCxzj3Hap+hwgLulIiM/bPNSfT9KbYV/VuMwTgf9pHOO/zU14c8PM03gwlVLbGO1iM5URlcH7weKkPEfUrRttba1tveWF9IAUTwXnkgf+6Oxq6t4ljGX/BVN5XJxWt0Vy39Q9LElSCIOfjv8Vk6fabaWgbQwWSck8jaOe3IraudBuIyC6AC0FfUBI4MtOP1roOrdPs6eztUrvLqYUyoBGJOYXggk53A84Dw3jLO+Is4RFI4YeuWHbd2/wDNdF4I8SDTa60We4tuYubJKkbWjco5HfjFchfvEEqOdwH2yJ/pXQ+H+jXCXa1uuKQCQBtLgdzOQkyOxYiAOYjGvO74Oynj9T6S0GutX0D2XW4h7qZH2Psfg1sV4X03VW7TBtM93TX1UbkBYm4QAdpBlSDkQQIPau08Nf4kpdhdSu0x9a5GO5Tn9p+wquVb7HVNdz0ClYdJq7d1Q9tldT3UyPt9/is1VkytKpSgK0qlVoBSlKAUpSgFKUoBSlKAUpSgFUqtUoDU6us2Lw97dwf/AKmvnDVLvtwDkMP6A4r6M65ZZ9NeVSQzWrgBGDJUxkV849StlbcXBBPG3ORwZqUU3wRbS5Ne9qQhC6m2WBHp2xn5+K3+idCubDfJ85Av0ZJAMcqT9PBx8H4q7pXSrtsC7qB5ymB6vUoz37rz7H5jkZeq6wG4V0e/czBYPrIjlVbIPq7ZAjEZmyuDe0fp9CE5Jc/Uyay+txtumUpdAUHaCbdv+ZhKyGIgQo3TjnjNo9M+9WtsDB3N5qhmJzLuST7QACIg5hWNbfTBas+WLpFu/O9g4LAMRAZyRBxJg4EmCIgyt3RhLd3dgiCszEk+prjEH04EYIaMcBVu3h+Hj98/QqypcnNafTWPOuum9nUO6JcQbHiZJY/SuScx2zOKs/gGuB9RcZbAKlkBWUcERAXiD/KQZmYit7zbTbfMfzLakbrYwzAfSzbuQGmLcnBmT6qrrbRcM7ISHcvbslmAG6JdoIMlRgD7/SM7YvThy27fQzNZ2juc5dBdWITapI3bVIWRxuJmDxiYwMV1NhtPsN2xeazdjIYn3HoCgRGAIEgAcVZqdNcewtuwPJtEDzLbuCd8qRuc4BYEHadsRmJExmq0ZsWkuXCu24W27WVj6DDEgHAz3rs41yWW1Hft/ZyDmntvt94JW/1PcysTbvXsICE2ovIVgWUGQW4GK1bNooE8td0k7l4Z+VU+4hgSBHYEzOLum6nTsgW6gg7SrKIJ5+ppDCZ94ELjBmXXpQCb2ZjJNon0eZO8Ify7iJ7bpKnjtWa6tQ448vP9C6uTlyY9F1G5p2LW7mx12T64DC4BAUERcQRMkES5jBBPddF8byANUmwnAZc9hIa2Mggnbic9hXnaK3mtdaWAmTb2nbAxtVC2cAA/lEnmCNS2dkG8+yJ8q3cOxctuBeciWAKhuYE45zuGr2LlLB7D4h8VW9PY820BqCRuUIw2kfzFxIArL4d8UWdXbVh+G5AlGYGCe24YP9D8V5D4hXUPpbM2DbVSxdLfrjgISFnETnME1D+FL1w6hfIVyMhzBCBYzuPH2HvFUuJcnsfSVK4DwBrtUdVftXb/AJtpU3KkD8M7lEbueJxXf1AkKrVKUBWlUqtAKUpQClKUApSlAKpVaoaAVw3jfwtZZUaygRrl1LZA/wCmfMMSV7EH2ruKiOs+q7pkP0i4bjHsPLU7RPvuIpnHAwnyeSdasaq0rD8vmMpuQSjshIOfpme5WTUR061bAVSr+cWneCFKn8oR5jnJLCPaOT7bodGbVrydyXE9U7l+rexY7gSRyTXKdf8AA6PLWCLbfyGTbP27r+kj4rXR1GlYkv8AfqZbaG3mLOMFlbNxrt5TqUPpDlistkgkTJHpOePY1hsdWLbxqC90MPzEsqn3KSJ4HBERNWdR6ZdsHY6suSQDlT8g8Gt7T2rGpOwIbNwA7QvqVu8knJjOOY7ntvi62tS3/r27exkepPD+/cp0PR277XH2hTbUEIPoE+kM7NMmcxGT2ORWz4mdReC2lPmME9AJb1R9bbuXMAgcDkkiK0+reatpLRRPKQwLiL9RAIO5vfmfkE5ipPwZprJBIuAX+IOCJnFsnB4z3PtVN2y8WSzjhc/uW186E/1NbSeHL1lkugq7zLIwlWkyQST6p7zH3qH1HTrg1Zu3baPYFzc9sLCwcbGRhKj23foTzXpb3HVdzHdHG1fUSfntXF+JOvlvw12l8y45tjuisDz79u2e2JdVrlixZ+Rq8DSvgeCG1Vu3J8pSlufSpO4gCIBbv/zmrtP1B1OSWXaVgkboYFcNEiJx2+DxUXcveUMHnAXsSe2a39VYe2dt1SjwCVOeR2I5HzXrUXV2rR3MNtU63q7E7q+vJqDtf0elgDG0eraYJBbkqPVGI4mIs8R6RX0PlW0QlSjJcBUblXduL9we5YEgwcAZqCOlublXY25o2qQQWniPcVO9S6PZ0+m2Xb7C8xEpbO5QcGGQHIGCTjtE4FVXUVrEUyVds92zl+n9e1nTyqkHyzlUuepCP/tsDj/tNSGp8bsd9yyzqzKF8t4Nu37uhnJxAwO5M1r+XdsofpuWWwfz2iT7gxtb9mrZ8MWLO2/ai6PN2N+GWKp5c7WLAbhEnn359893Syisx3XoX13xk8PZkl4F6q+mZ2uXTad9jAAAlseoMIkmTEe4IGa7zw//AIl2Lp8vVL5Dgkbs+WY7mfUn2Mge9cNoNyeZbXbDtkkq+5RgDarEr6RxDCewrNojcu7kvWwm4bNzMsNt9QC3DLEyMDOec4rO61B/Env8i1TcuGe22rgYBlIZSJBBkH5BFanWeq2tJZa9fbaij9SeyqO5PtXjmj6pqdETd07eXbjc9poK4O1iVU7Cd3Owg5GBUN4u8W3+oXUFxYtgQqL9CmILHvJznsMD5jbVow08pkq7NXY9j8LeOdJr4W2xt3SP+lcgMe/pIMN74M/FdNXhn+G3Rlt63T4zudoOdsW3P74Fe51UywrSqVWuAUpSgFKUoBSlKApFU21dSgLPLHtVr2Qay0oCH6j0lLilWUMp5BAI/rXAdc8ExJsH52Mf/i3/AJ/evViK19Rpg1TjNxeUQlBSW54Y+p1Gnb1EyBthwSQN27DckSPcjtkVksmy5m2xtM5A24ZcmNrLAUj78AFjJIFdH46uW7jjT24Lq0u/5beCQhIGWMfT8Ac1yPVrdq24FgtKYZicbl9iO/f9vavXp+OKzy/49TzbPhk8cErrus6i1ZuWnYIzqyhiS6YgHOWUieGmJH0xXGPcazAurBOVIIKt8qwMEfIJroOm9UKH8UeYsEZALDHZmBIHxx8czi0nRbWpuAsoSzuggt9W0AlQTy0QSeBPaQDCfSR3b2/gsh1EuOSNtdPG+5a6hYdSyg27ikkJ/wBq/Up4+/tyJjpuuXbbsva8wKRsMbnEwAu04YfHfHYQc3XNchUWbQUqseoKwjbgBdxkSIknmK3/AArd01m29wnfqYIRMBhOPwy2CT789o9+V0KFeqS37f76HbLdctMXsT2k0/8ADlFkG6+5h5hmII3CRBLkNwMDMd90bee4m2zrLAuoTtV7ctJyRO4gho/NPznJrV0+u02phNRaNu6CAGQNvLe8qN26YMGRWlf1V25Omt3TcWTudjiJgKCO2QCc7iYGPqpjVKUsS9/9TRNzjGOV9/qjR6gtoeZb0wm2TLsSCSAZCr/kBEz3IB4Are1CWbVnyoViVRkAJnKgtdeDmSfT8ADGapb0NuyrXXS4/ltshgApcxAZASQuZyc8RzWjf0iagNfvOQF4uIfWWPCWx7/EYHtXOr6rCVdb9yzpunT+Of7G/wBK0zx+Fbzd9O0lQWVRLbGbjIzMgyBmsb6xmF0kBPLKmDkbZCFHBwYMEGMeoCBAFOj6kKjXb96dQVNpFAYeSARJYQIOOBg9+9QPUdeLm61acifUxbLu2fUQOwk4+5JOIV3TjHNiy+3qcnVGUsQ2Rb1brRvuLZ3KDLAAsQT3MsfvjtJ7nO/0XpnlKC5LMON3InifmKp0vQlVVrsFx8QPvFZOpdQFscbmP0qOTWSTyzQlhYJzwz1ddPrrLMR6m2GeQLno3fEEjNe1g188eDPD1zW6hGIPZnY/SqgzP27Adz8V9DrUZYOorVaUqJ0UpSgFKUoBSlKAUpSgFKUoBXGeN/FTWvwNLm82GuDItcSB73IMhefg8Vk8Y+J2thrGlZfO4ZzlbWBiBM3DIhfn9K88uhmY27BkqAlxnI3EkmVDDLlvUCCJ5Ij1Rrop/NIzXW/liYrts7ns6SWb6nd2BMmUO08SxeCRnMTzWXV6ZQgtW2UTJVXGYYJkMR6SSv1NtnMbVjc1upt6e2qpmRuVJ9J3QdzgGCAeMmYgHZg6VrU2jL3h5rMoABcoyvwWgfVJzj3jEVsnKcY60smWKi3hss0SpZuf/UgqFE5E/M7e8gEL2kqciayazV6U3BdZfMtceWvYsh23G9I9UzhiZ+wrV1Giu3tnmXVCosvu3fgLMS4I+owIXljHPNWIlzVsun0dtvLWWCyNzEDN263G48ewkKPnli8RqTbWOfInX8Caxkyroxct3L6OiIpMWiRvEAcZkEmYAB/StR7RGGVlJzDAqT9gealtb0i7a0Cs9lrd63qTJ2+oqySGnuAVj2rTs9eW85bXBrsKQhTaNrEgliogGY96lXdOK23XzOTrjLnZktp7dz+G/GvFEf6cBoERJPMEEgKDMBoBGK0dBobjWbzW1JBKlTjcwtsSRtBn59pTmsmpF25at3blwPaLErbSDc9TlRIBG9+JnJH5q2tRqWvv5VrfbtIqlwBsaFx6UaNo7AEx3PvUoW5zjz39MEZVtckTqurXLmmXTnbsBGdstAM+8fr7d62bWj01lrItTqGVrhVJ5ZiuwsVAlcfSIPzWLX3yrsrql0gkEsrK8jBDFdp3CMzP3q/pevQXU3qi2jIYKD6vSYVmJLQTEiY98Ut6aEo6kvN7d/7Fd0k8ZLvEOhZrGo1RuKdzbRBJZ23KpIxAE7ozwBXP+HFFy4WcKWVcNHqyeCe9dP4svJ/CPD213PbW3bQ/l3bsjMRE+k7Tkx3rlej6pbK3GP8AlA9zzXnTk5c+xtgkiZ6lr1tKSeew7mtDonS7mrvKSZa4donC/I+wEz71k6Xpbt68GVgxcbYH5d35ZPB7z2rvfCHSgLiuNv4L6hCRyY2osfGGP6/NUSeNu5YtztPD/TLektC3bz3Zogufc/2A7Cpy01RtmpGyKiSM9KUoBSlKAUpSgFKUoBVKUoCtcX4z8Wm238LpCDqGhWflbO7An/Oew+R3gHN4t8S7N1jT3FW5B33CQfK4wB3fI+ByfavOOo6O7pbeGnzCN9xd/mLJJk+qCTP1c8ic1ooUNaU3u+F9/wAdyi6UtL08d2a9y88m3ZY3bhGXn1CQd1tWgFmPr5mZMCQSdrW37WmS35c7oMKGBD7o9TlIDIIx/NH8tWtqremsqEyXVWAlxvOQWYGCLfGIG6IAgFjzt26zsWclmYyT3J/T9oFetXXreXx/J58paeOS67dZmLOSzMZJPJJ/5xW90zQXC49CncgZbm47bPqEP6DJecBeS0Ad6p0uw6uSRb2m3uZnhrdtZybg5mQBAIMgDMxW/wBA6kX1C2bFpmt/zEjzZiG1DsZWYkFWBUKdvczC+7KxHhE6q8by5I+6l7V3RprCsFBLnzDBYn6r95hjjiMAQFmc9j0Xp1o6dl6XqY1Fs/iMY23iJjcrAwnO1h881tacNZD6l3XW6e5bFu6baglFTcTtEneks24duwgQMGo6VetJZPShbtWbjC7cuFgWA+ob2bm2FnAnP7nDOzVsvp7mqMcbmv0bxbrQNUuoRTd09sXArLtMKwDzt5wwII/rWjrOoN1LymewqW59KD67zjEm4FlbK/mPwQJP03+IeorrLgZV/BUNbDL6H1RUgssz6bCkBmY4WOZiNPqfWb2lRrJCi7Poe3HlhPp2qn5NuzbtYY2zzJaUI75S3ON+fBBa3T3NHfUhl3LtuIwkd5Eq2VIIgq2cfqZQ6wbvO11twxAFo2/RtgsWEKQQ0mZOa1en6KfxtSHYuZtrJDXDxiPUckRGBGYEVlN/+HWbkm8N2HGB5gzwdrLyCSCW3YIiRfJKW3f0+/3K4towajp1y3bt3GZX8zaQFJL+oEicZOM+xIrdtdPsrYL3GJaMKMFT/Lnk+4jA7jvA6DqTWbiXE2lhJAInkEEFeMyambeqsagu18N/EEgIttfSQFhVAmJkfmmpeLNcvK9OSPhxfozAekBrLNdBXhllTtAByzRBI7enOZiKjenaMO7C2gIf0hTLlScegnJPsTx+lTjXLurKpeQooYeYFBBJI5gyZIg4GJk+42ulX7f8XbtqFDiQWWQim2LgCKpUTiCT3PHz274q28ZfP6HK5NSSzsb/AIe6YIsNbUiHuFj7BQVUfOZP612vTtKqCFESxY/JYyT+9aXS9CLSKikkCeeckmprSJXjHpEhpUqQQVh0yVsigFKUoBSlKAUpSgFKVSgFcp4x8SeSpSyy75AdiwG0T6wpON+2ft7GDGTxV4iFlWS0wDAHc5MKmDiY5kQfafevL+pPbuuiXrjWhADQkwJ/MSZDHBg7oxuJM1pop1PLM91uFhGfqKXdQLaSr6cFSXT6uIZmk5IBYwM9iJp1DUrp7exLvnWmXCmZuQzGWJg+VxwBuiOzGsXWdSAQbtpECStu2og3Igbng4TEwDkyAeSOevXmuMWcyx5P9vsO0dor0Ken14bWyMdl2nOCt+8zku5knJJ/5/QVsdBG929OVXcLhYqlqD/1GgTjEAZJhYzV2ktWPNm9ua1sO0CZ3QPqCwSOePitnU6C42lLWdq6YMzAZDvtJG5zEGJgAnHtJkzu6hP4Ft9/exyqp/i5MNx7mruDT6UMVLbiWgNcYfVevEYAyYHCjAzJPR2fDb6e0qNeQ6S6wN+/ZB3FYG1C0n8In83AJzioXwnfW6RpNy2FusfNug/iXFxtsg8LJn7z+h6jrWvPT0v27ht+W6eVptMgkBSCGu3CcidxmZ3GfvWO1tPQvv1NMEmtTLetdSHTzci4jh0FvT6a2BstrB/Euc5ye/qk9uOQ6Il1rW13u/w0kC2rEeawElFHsB6neIUZ5IrV6L0nzfU+7ywwWFjfcY5FtJxMZLHCjJ7A9L1LqP8ACIQu3z2VFQJO2yvOxVMMsSCCZ3NJIVlqWhR+Fbs5qb3fBg6n1UaVQF2/xJADAf8ATtIAQLagMYgwylTJwxJ3RUX0rpalTf1DHaIIXO5y3BOCZOCAfqx2OYdyWJLSSSSSckzyTXUFvJtC5qWNy7kW0JBA3T3nODk8jcI5k2uOhbcsgpamWa8G2oe+zeewm2BC7B+UELAkQASy5EKI24599SXJZ5YmPvgQAR2EDt2rY12ivABrysAYAJkgRkLOYj+U1vdD6bb3Jc1DqqM222r4DEcs0Z8scE4k+mRkhnSs5GMvBDKm04yf6AVdAIrq/E/RdNbcfiLba4JG0bl+7BPpB91x/l71zur0r2o3DB+lgQUaO6sMH/TvFcrmpLKOWprZm5pdePIu27nqDZEzuJ27RnsBCmf8oEZxHdLu+TcS53Rlb9jn+lZunqjND8Qe8ce57Y/4eK2NT0wJaLmQSfTMgjiFKx9UEk5wRHvV0ZRinHzKcOST8j1y1Bgjg5H61JaNc1z3hV2bS2S3OwL/APiSo/oK6TR14rWHg9ZPKyS1kYrJVlqr6idFKUoBSlKAUpSgKVw3jnx0mlPkWPXdkC4VP/THcA/zkce3J9q7hxINfPGl6WGvumoui1G4l2zuIOYJxPJzWnpoQk259uxm6ic44Ue506objMbrCxtRriBzH5oBYzBuSMCfTBMlj6ef1vUmt+nhgdyqebZiN2SSHgwBPpkk+rCZ9b4nddyWwkAbFcbix2+kXCWOSQAROR78zD9I0xu3lGw3PzMo5IkZPciSJjMTW6vpt/EnwjLK7bREy3dXb1Bm6dlw/nEm20CBuUZXAGVkf5aw3tK9uNwwfpYEFG/9rDBrt9cLHl+UgXUSId1ClxJgbAODJhVEBSRMAE1DazoV3SJKuLk/VZK7pA7lchoxkARODVlXVxe3Hkn97EZ9O+eTmNa7AEIJO0xmCCeCK27N8brYUyfrKniU2khk781o9Rvxd3Km1YX0yTGOROY/er9NqFuNP0leD+YVk6jWrHJ9zXSouCSJ+/qbWrdm1RFsKpC7JgknILEEiOw/4RtuLAW8saViXF2N191VztgE4LGF3HABHbmD81lRwAXJYsGAHcgkFf349+Kk11hDW1LG7aSHFstNsgNlY7Cf0zVcZ42RKUfMkv8A1qzasLdthTenZbT8unCmYAmTPJf85OTErXKFyzSxJYmSTya6N9PY1bu7FdMFCgL6ZaSxLTgGMCBmIqFu6G4ihyh2HgkYPzWqmUPcz2KXsW6PR3Lz7LSl29h7DuSeBXdeD+htYZhqfLUsoCBiCZkwEYmJmSQM4HviI8A9VtWblxbsL5m2GPA2zgnsM88YrpOq9Vs6ey5uXUv78IhKtP3ycd5/2rxf/S625XeAofDt7+/Gxv6WiGjxM7mJemG0xXycPuH1bjckmJxJy0liMRXH+JtDet3vxgBKgKVI2kIAvpA+kf5YxNbnh/rW1vUdhCtktAck4BcyVhTAMx6R71j6wg1d92tXjcaSAtyFLAceUcKR/lMH23c1r6OqdUmpLCKeonGa2e5Bba6HwYLbM63boCkYtNGy4fc7htkdu9YOneGL95HaNm07QHBBYjkfEfNQ+pt+TPmDIJULIMkc5HYdzW+TjNOKe5jWYNSaJTqZsWr02JIVuJlSVIys5A5iScwQalOh9JbWXA7yLSQBwCY/LgRJ7xxUf4f6W2rKFhAWdzRiCZEfOSAPtXpOjsqihEEKMAf8/vWW2zC0rkvqry9XY3NOgUAKIAAAA4AHAFS+jStDSWpqb01qKyGs2EFXUpXDopSlAKUpQClKUBSuW8S+CrGq3Mv4dw5JAlGP+Zff5H9a6k1Q11PBxpNYZ4F1nwre01wLdGwEwHMm2fkMBn7RPxVuo1XkWltKg3PbadrA5eVLEqDukQVgiJIMjFe86nTrcUq6h1PIYAg/oa4DxJ/h6hltLjn8N88/yMeP1/ettfWN4Vm6MNnS6cus4nS6Z9Kh1BP44ggtuIm5AKEFfUxU3JIPpZIwa2uj9ct3XZ9WyqywRAba8GQpGYC8wOSQTJUVFdb0d5bjeYrK2CVPMgAFj2JMSSOSTUWVrdGqF0c538129DN40q5Ywdh1PQjXvviBEqysDAHIP8zGQT/KNvMkVyXUejMGm2GdDO10EkgEgyB8gie9ZbXUryW/LR4SSdpAIzzyP6VP6TrtkLsTaty6F3FlaFaIhI7DhFkDAE1U67KVjGqPl/b8i+M4Wb5wzjkvtbEHj3H/ADFbmnuoDvUjfET7z2I/b5rodb0K1s3N+HdY7QoaYPu47mJZmECASAO/M6rply2u4rtBiGBBUzwcHg9j3qrwoWb1v2f9FyslHaa+/UzK5S2A4yWHYlYZufiAamh1JmNu1qCblm3tlAAGKiQo3CCQPYmubTUNID8Vt6e+N5Ke22CTEc/pWdqUHiRZtLdHR6Kyr+Y9gC2itaMF2RiybyCQjYtwcg4wKgdd0m6m240Lun0xlZkxtP8ApjgTOKut3FCDzInIIPfkiD37VF67xBcJgBTAgbpYgDsJOKlUo6m+7x8vUrtc9OEbVmw+J7DPeazfwre374/vUK3Vb55ePhQF/tWs7s31MT9yT/etkc8IyST5Z2NrxDds22U3QRt2gbpuD4UgzH3kDkZrQ6F0m5rLoZh6e38oA/0H9T+taXQejNfcADH9/wDb3NerdK6etlAq/qff/as9s1DKjyXVQc+eDZ0GlW0oRBgfuT7mpbSWJrBpbM1PaHTVhZuSM+j08VvgVRFirqiSFKUoBSlKAUpSgFKUoBSlKApFY3Say0oCB6v0e3fWLihvb3H2PIrzvr3gpklrUsPb84/0b+9ewMtat/Sg1ZCyUHmLK7KozWJI+eb2icHbtJMwAAZn2jmfipLpxs2LW9iC9y20HngwFT0ETuEGeMGCOfUus+G7d7JEN2dcN/v+tcH13w3dVt14s6AEB0AkE/mZe59zOYHqxW+PWqa02fIwy6WVe8dzR6eL11nvX2iy0HYxEFXlxDHIAK2zBgMpPastnX/xuAPSuCrJgA4Lnnc3AAwBMmYArR1m+6+0kiyWthm2woJ4zEhC24hThZ4wKv1OrJXyNOCCdy7TK+WEJfkth/r3NJEDtwJyqUvijz2xwjkbWtn9WYupdGtswGljHp2kkhyJLATP0iJPHqGQcVAavSNacqPS3cTI/Q/vXWDVrpLYJJusfSGYqXKxPpGQbcsSCTySO2Nm3p0uJ5l6WVvUu5JuEt9bEDMyICAxAHJzUXY4rFizHs+7ZalneDw/kcOdZCsr8mMn7itW3oixklQfYNP/AMZqY6hox5htp6pgledh7pOZ28E10HSugoFBM++MSff7UsrhTiSfPCORsla9OODkF6O57/srf6gVt6HoBdgvqJPaFH/9H967+10m2eVJ+5P/AJqR0fTUTKIFnkgZP61n/wCiZZ/zp8mv0bpa2FCqBPcgf0HxU3prE1dp9JUxotHWaTyaIrGyK6HS1MWrcVbZtRWeoExSlKAUpSgFKUoBSlKAUpSgFKUoBSlKAUpSgLHtzWnqNGDW/VCKA4bq/hZSS9om0/uvB+4/8f1riNV0ltLu3K4YhxuUyr7srDflIYBgeZHFe2XLQNR2s6argggEHkESDVsLZQ4KbKYzPEdLZLMbmp3NCbl3AmQp2k4YSFOSoIxJ+9vXOotqHGyQF+kiQxLAA9+JBgY5+TXfda8HyrCySoPKEnaY9j2/Wag9B4WYP60KKOSWBLfAg4Hua2rrI/ia37eRkfTT/CnsR3h3omNzDH947D4/vXX6XQE9q3tH0/gAYFdDodABWOdjk9T5NtdagsIitL0r4qRtdMAqXS0BV8VVkng0bWiArbS0BWSlcOilKUApSlAKUpQClKUApSlAKUpQClKUApSlAKUpQClKUAqhFVpQGG5ZBrTu6AGpKkUBH6fRgVvKsVWKrQClKUApSlAKUpQClKUApSlAKUpQClKUApSlAKUpQClKUApSlAKUpQClKUApSlAKUpQClKUApSlAKUpQClKUApSlAKUpQClKUB/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8683" name="AutoShape 11" descr="data:image/jpeg;base64,/9j/4AAQSkZJRgABAQAAAQABAAD/2wCEAAkGBxIREhUUERQVFBQWFxUWGBcVGBgXFRggFBgYGBoYGBgYHCkgHR4pHhgYITIhJSktLi8uGB8zOTMsNygtMCsBCgoKDg0OGxAQGzQmICQsLC8sMiw0LCwvMSwvNDQsLC8xLCwsLy8sNCwsLCwsLC80Lyw0LywsLCwsLCwsLCwsLP/AABEIAOEA4QMBIgACEQEDEQH/xAAcAAEAAQUBAQAAAAAAAAAAAAAABQECAwQGBwj/xAA9EAACAQMDAgUCBAQFAwMFAAABAhEAAyEEEjEFQQYTIlFhMnEjQoGRFFKhsQdiweHwM4LRFXKyJGOSosL/xAAZAQEAAwEBAAAAAAAAAAAAAAAAAgMEAQX/xAAuEQACAgEDAgQEBwEBAAAAAAAAAQIDERIhMQRBE1FhgSKh4fAyQnGRscHRFAX/2gAMAwEAAhEDEQA/APcaUpQClKUApSlAKUqlAKVE+JPEFnQ2t90yxwlsfU7ew+Pc9v2ryPS/4k9QGouMRgkEW2UeUB/KD9QI9/37UB7lStfp2p821buEbS6I8TMblBiYE88xV1zV21uLbLAXHDMq/mYJG4gew3D9xQGelUpQFaUpQClKUApSlAKUpQClKUApSlAKUpQClKUApSlAKUpQClKpQCoTxV4ltaG3ub13Gny7Q+pyP7KO5/uYFYPGXiu30+3J9d5gdlv+m5vZQe/fgV4J1rrH8UW1V67dW6HyI2k7eFSfyx27TmupAzeIettrTdu6t7qXFICkelY5UWs4j/c8k1EaTrha4GaSske5iMT71BdT6k+oub3P2E4H+/zVuiJkASZ4AEn9qng4fQHiDxSrdLazo7xXVJb01vaBDNvNtHVSSI5IL4Ag571zP+GfUbj9Sto9wuLR1CKAWa2m6Ay2y2dsoInnbPevN/8A1V9sb22n8rZjJwrc7fjt81K+GNe1q6G0xNtwdyxE/YTzxxUHBncn1HdvKsbmCyQokgSTwBPJ+KwdN6hb1Cl7RlQ9y2SRGbTFG5+Qa8J8eddbVW7Vy5e+nTAMu2A1y5eIAto49L7R6n7ACJr0f/B25u0BksYvXPq7SFbHwZnOZJqJ07mq1SldOFaUpQClKUApSlAKUpQClKUApSlAKUpQClKUApSqUArlvG/jK309IEPfYStv259bxkLjjk9u5E91a+1uxddI3JbuMs5EqpIkfcV836vUXvMa/cueZvncHElmMxngAfsAIjtXUgWa/qzXnXWHUMzsSWBGWjBUgjAHGMAD7VzXUbrXW3P8/YfAqQjzWPmNtPb2+wq/qKPbRQ67lbCxzj3Hap+hwgLulIiM/bPNSfT9KbYV/VuMwTgf9pHOO/zU14c8PM03gwlVLbGO1iM5URlcH7weKkPEfUrRttba1tveWF9IAUTwXnkgf+6Oxq6t4ljGX/BVN5XJxWt0Vy39Q9LElSCIOfjv8Vk6fabaWgbQwWSck8jaOe3IraudBuIyC6AC0FfUBI4MtOP1roOrdPs6eztUrvLqYUyoBGJOYXggk53A84Dw3jLO+Is4RFI4YeuWHbd2/wDNdF4I8SDTa60We4tuYubJKkbWjco5HfjFchfvEEqOdwH2yJ/pXQ+H+jXCXa1uuKQCQBtLgdzOQkyOxYiAOYjGvO74Oynj9T6S0GutX0D2XW4h7qZH2Psfg1sV4X03VW7TBtM93TX1UbkBYm4QAdpBlSDkQQIPau08Nf4kpdhdSu0x9a5GO5Tn9p+wquVb7HVNdz0ClYdJq7d1Q9tldT3UyPt9/is1VkytKpSgK0qlVoBSlKAUpSgFKUoBSlKAUpSgFUqtUoDU6us2Lw97dwf/AKmvnDVLvtwDkMP6A4r6M65ZZ9NeVSQzWrgBGDJUxkV849StlbcXBBPG3ORwZqUU3wRbS5Ne9qQhC6m2WBHp2xn5+K3+idCubDfJ85Av0ZJAMcqT9PBx8H4q7pXSrtsC7qB5ymB6vUoz37rz7H5jkZeq6wG4V0e/czBYPrIjlVbIPq7ZAjEZmyuDe0fp9CE5Jc/Uyay+txtumUpdAUHaCbdv+ZhKyGIgQo3TjnjNo9M+9WtsDB3N5qhmJzLuST7QACIg5hWNbfTBas+WLpFu/O9g4LAMRAZyRBxJg4EmCIgyt3RhLd3dgiCszEk+prjEH04EYIaMcBVu3h+Hj98/QqypcnNafTWPOuum9nUO6JcQbHiZJY/SuScx2zOKs/gGuB9RcZbAKlkBWUcERAXiD/KQZmYit7zbTbfMfzLakbrYwzAfSzbuQGmLcnBmT6qrrbRcM7ISHcvbslmAG6JdoIMlRgD7/SM7YvThy27fQzNZ2juc5dBdWITapI3bVIWRxuJmDxiYwMV1NhtPsN2xeazdjIYn3HoCgRGAIEgAcVZqdNcewtuwPJtEDzLbuCd8qRuc4BYEHadsRmJExmq0ZsWkuXCu24W27WVj6DDEgHAz3rs41yWW1Hft/ZyDmntvt94JW/1PcysTbvXsICE2ovIVgWUGQW4GK1bNooE8td0k7l4Z+VU+4hgSBHYEzOLum6nTsgW6gg7SrKIJ5+ppDCZ94ELjBmXXpQCb2ZjJNon0eZO8Ify7iJ7bpKnjtWa6tQ448vP9C6uTlyY9F1G5p2LW7mx12T64DC4BAUERcQRMkES5jBBPddF8byANUmwnAZc9hIa2Mggnbic9hXnaK3mtdaWAmTb2nbAxtVC2cAA/lEnmCNS2dkG8+yJ8q3cOxctuBeciWAKhuYE45zuGr2LlLB7D4h8VW9PY820BqCRuUIw2kfzFxIArL4d8UWdXbVh+G5AlGYGCe24YP9D8V5D4hXUPpbM2DbVSxdLfrjgISFnETnME1D+FL1w6hfIVyMhzBCBYzuPH2HvFUuJcnsfSVK4DwBrtUdVftXb/AJtpU3KkD8M7lEbueJxXf1AkKrVKUBWlUqtAKUpQClKUApSlAKpVaoaAVw3jfwtZZUaygRrl1LZA/wCmfMMSV7EH2ruKiOs+q7pkP0i4bjHsPLU7RPvuIpnHAwnyeSdasaq0rD8vmMpuQSjshIOfpme5WTUR061bAVSr+cWneCFKn8oR5jnJLCPaOT7bodGbVrydyXE9U7l+rexY7gSRyTXKdf8AA6PLWCLbfyGTbP27r+kj4rXR1GlYkv8AfqZbaG3mLOMFlbNxrt5TqUPpDlistkgkTJHpOePY1hsdWLbxqC90MPzEsqn3KSJ4HBERNWdR6ZdsHY6suSQDlT8g8Gt7T2rGpOwIbNwA7QvqVu8knJjOOY7ntvi62tS3/r27exkepPD+/cp0PR277XH2hTbUEIPoE+kM7NMmcxGT2ORWz4mdReC2lPmME9AJb1R9bbuXMAgcDkkiK0+reatpLRRPKQwLiL9RAIO5vfmfkE5ipPwZprJBIuAX+IOCJnFsnB4z3PtVN2y8WSzjhc/uW186E/1NbSeHL1lkugq7zLIwlWkyQST6p7zH3qH1HTrg1Zu3baPYFzc9sLCwcbGRhKj23foTzXpb3HVdzHdHG1fUSfntXF+JOvlvw12l8y45tjuisDz79u2e2JdVrlixZ+Rq8DSvgeCG1Vu3J8pSlufSpO4gCIBbv/zmrtP1B1OSWXaVgkboYFcNEiJx2+DxUXcveUMHnAXsSe2a39VYe2dt1SjwCVOeR2I5HzXrUXV2rR3MNtU63q7E7q+vJqDtf0elgDG0eraYJBbkqPVGI4mIs8R6RX0PlW0QlSjJcBUblXduL9we5YEgwcAZqCOlublXY25o2qQQWniPcVO9S6PZ0+m2Xb7C8xEpbO5QcGGQHIGCTjtE4FVXUVrEUyVds92zl+n9e1nTyqkHyzlUuepCP/tsDj/tNSGp8bsd9yyzqzKF8t4Nu37uhnJxAwO5M1r+XdsofpuWWwfz2iT7gxtb9mrZ8MWLO2/ai6PN2N+GWKp5c7WLAbhEnn359893Syisx3XoX13xk8PZkl4F6q+mZ2uXTad9jAAAlseoMIkmTEe4IGa7zw//AIl2Lp8vVL5Dgkbs+WY7mfUn2Mge9cNoNyeZbXbDtkkq+5RgDarEr6RxDCewrNojcu7kvWwm4bNzMsNt9QC3DLEyMDOec4rO61B/Env8i1TcuGe22rgYBlIZSJBBkH5BFanWeq2tJZa9fbaij9SeyqO5PtXjmj6pqdETd07eXbjc9poK4O1iVU7Cd3Owg5GBUN4u8W3+oXUFxYtgQqL9CmILHvJznsMD5jbVow08pkq7NXY9j8LeOdJr4W2xt3SP+lcgMe/pIMN74M/FdNXhn+G3Rlt63T4zudoOdsW3P74Fe51UywrSqVWuAUpSgFKUoBSlKApFU21dSgLPLHtVr2Qay0oCH6j0lLilWUMp5BAI/rXAdc8ExJsH52Mf/i3/AJ/evViK19Rpg1TjNxeUQlBSW54Y+p1Gnb1EyBthwSQN27DckSPcjtkVksmy5m2xtM5A24ZcmNrLAUj78AFjJIFdH46uW7jjT24Lq0u/5beCQhIGWMfT8Ac1yPVrdq24FgtKYZicbl9iO/f9vavXp+OKzy/49TzbPhk8cErrus6i1ZuWnYIzqyhiS6YgHOWUieGmJH0xXGPcazAurBOVIIKt8qwMEfIJroOm9UKH8UeYsEZALDHZmBIHxx8czi0nRbWpuAsoSzuggt9W0AlQTy0QSeBPaQDCfSR3b2/gsh1EuOSNtdPG+5a6hYdSyg27ikkJ/wBq/Up4+/tyJjpuuXbbsva8wKRsMbnEwAu04YfHfHYQc3XNchUWbQUqseoKwjbgBdxkSIknmK3/AArd01m29wnfqYIRMBhOPwy2CT789o9+V0KFeqS37f76HbLdctMXsT2k0/8ADlFkG6+5h5hmII3CRBLkNwMDMd90bee4m2zrLAuoTtV7ctJyRO4gho/NPznJrV0+u02phNRaNu6CAGQNvLe8qN26YMGRWlf1V25Omt3TcWTudjiJgKCO2QCc7iYGPqpjVKUsS9/9TRNzjGOV9/qjR6gtoeZb0wm2TLsSCSAZCr/kBEz3IB4Are1CWbVnyoViVRkAJnKgtdeDmSfT8ADGapb0NuyrXXS4/ltshgApcxAZASQuZyc8RzWjf0iagNfvOQF4uIfWWPCWx7/EYHtXOr6rCVdb9yzpunT+Of7G/wBK0zx+Fbzd9O0lQWVRLbGbjIzMgyBmsb6xmF0kBPLKmDkbZCFHBwYMEGMeoCBAFOj6kKjXb96dQVNpFAYeSARJYQIOOBg9+9QPUdeLm61acifUxbLu2fUQOwk4+5JOIV3TjHNiy+3qcnVGUsQ2Rb1brRvuLZ3KDLAAsQT3MsfvjtJ7nO/0XpnlKC5LMON3InifmKp0vQlVVrsFx8QPvFZOpdQFscbmP0qOTWSTyzQlhYJzwz1ddPrrLMR6m2GeQLno3fEEjNe1g188eDPD1zW6hGIPZnY/SqgzP27Adz8V9DrUZYOorVaUqJ0UpSgFKUoBSlKAUpSgFKUoBXGeN/FTWvwNLm82GuDItcSB73IMhefg8Vk8Y+J2thrGlZfO4ZzlbWBiBM3DIhfn9K88uhmY27BkqAlxnI3EkmVDDLlvUCCJ5Ij1Rrop/NIzXW/liYrts7ns6SWb6nd2BMmUO08SxeCRnMTzWXV6ZQgtW2UTJVXGYYJkMR6SSv1NtnMbVjc1upt6e2qpmRuVJ9J3QdzgGCAeMmYgHZg6VrU2jL3h5rMoABcoyvwWgfVJzj3jEVsnKcY60smWKi3hss0SpZuf/UgqFE5E/M7e8gEL2kqciayazV6U3BdZfMtceWvYsh23G9I9UzhiZ+wrV1Giu3tnmXVCosvu3fgLMS4I+owIXljHPNWIlzVsun0dtvLWWCyNzEDN263G48ewkKPnli8RqTbWOfInX8Caxkyroxct3L6OiIpMWiRvEAcZkEmYAB/StR7RGGVlJzDAqT9gealtb0i7a0Cs9lrd63qTJ2+oqySGnuAVj2rTs9eW85bXBrsKQhTaNrEgliogGY96lXdOK23XzOTrjLnZktp7dz+G/GvFEf6cBoERJPMEEgKDMBoBGK0dBobjWbzW1JBKlTjcwtsSRtBn59pTmsmpF25at3blwPaLErbSDc9TlRIBG9+JnJH5q2tRqWvv5VrfbtIqlwBsaFx6UaNo7AEx3PvUoW5zjz39MEZVtckTqurXLmmXTnbsBGdstAM+8fr7d62bWj01lrItTqGVrhVJ5ZiuwsVAlcfSIPzWLX3yrsrql0gkEsrK8jBDFdp3CMzP3q/pevQXU3qi2jIYKD6vSYVmJLQTEiY98Ut6aEo6kvN7d/7Fd0k8ZLvEOhZrGo1RuKdzbRBJZ23KpIxAE7ozwBXP+HFFy4WcKWVcNHqyeCe9dP4svJ/CPD213PbW3bQ/l3bsjMRE+k7Tkx3rlej6pbK3GP8AlA9zzXnTk5c+xtgkiZ6lr1tKSeew7mtDonS7mrvKSZa4donC/I+wEz71k6Xpbt68GVgxcbYH5d35ZPB7z2rvfCHSgLiuNv4L6hCRyY2osfGGP6/NUSeNu5YtztPD/TLektC3bz3Zogufc/2A7Cpy01RtmpGyKiSM9KUoBSlKAUpSgFKUoBVKUoCtcX4z8Wm238LpCDqGhWflbO7An/Oew+R3gHN4t8S7N1jT3FW5B33CQfK4wB3fI+ByfavOOo6O7pbeGnzCN9xd/mLJJk+qCTP1c8ic1ooUNaU3u+F9/wAdyi6UtL08d2a9y88m3ZY3bhGXn1CQd1tWgFmPr5mZMCQSdrW37WmS35c7oMKGBD7o9TlIDIIx/NH8tWtqremsqEyXVWAlxvOQWYGCLfGIG6IAgFjzt26zsWclmYyT3J/T9oFetXXreXx/J58paeOS67dZmLOSzMZJPJJ/5xW90zQXC49CncgZbm47bPqEP6DJecBeS0Ad6p0uw6uSRb2m3uZnhrdtZybg5mQBAIMgDMxW/wBA6kX1C2bFpmt/zEjzZiG1DsZWYkFWBUKdvczC+7KxHhE6q8by5I+6l7V3RprCsFBLnzDBYn6r95hjjiMAQFmc9j0Xp1o6dl6XqY1Fs/iMY23iJjcrAwnO1h881tacNZD6l3XW6e5bFu6baglFTcTtEneks24duwgQMGo6VetJZPShbtWbjC7cuFgWA+ob2bm2FnAnP7nDOzVsvp7mqMcbmv0bxbrQNUuoRTd09sXArLtMKwDzt5wwII/rWjrOoN1LymewqW59KD67zjEm4FlbK/mPwQJP03+IeorrLgZV/BUNbDL6H1RUgssz6bCkBmY4WOZiNPqfWb2lRrJCi7Poe3HlhPp2qn5NuzbtYY2zzJaUI75S3ON+fBBa3T3NHfUhl3LtuIwkd5Eq2VIIgq2cfqZQ6wbvO11twxAFo2/RtgsWEKQQ0mZOa1en6KfxtSHYuZtrJDXDxiPUckRGBGYEVlN/+HWbkm8N2HGB5gzwdrLyCSCW3YIiRfJKW3f0+/3K4towajp1y3bt3GZX8zaQFJL+oEicZOM+xIrdtdPsrYL3GJaMKMFT/Lnk+4jA7jvA6DqTWbiXE2lhJAInkEEFeMyambeqsagu18N/EEgIttfSQFhVAmJkfmmpeLNcvK9OSPhxfozAekBrLNdBXhllTtAByzRBI7enOZiKjenaMO7C2gIf0hTLlScegnJPsTx+lTjXLurKpeQooYeYFBBJI5gyZIg4GJk+42ulX7f8XbtqFDiQWWQim2LgCKpUTiCT3PHz274q28ZfP6HK5NSSzsb/AIe6YIsNbUiHuFj7BQVUfOZP612vTtKqCFESxY/JYyT+9aXS9CLSKikkCeeckmprSJXjHpEhpUqQQVh0yVsigFKUoBSlKAUpSgFKVSgFcp4x8SeSpSyy75AdiwG0T6wpON+2ft7GDGTxV4iFlWS0wDAHc5MKmDiY5kQfafevL+pPbuuiXrjWhADQkwJ/MSZDHBg7oxuJM1pop1PLM91uFhGfqKXdQLaSr6cFSXT6uIZmk5IBYwM9iJp1DUrp7exLvnWmXCmZuQzGWJg+VxwBuiOzGsXWdSAQbtpECStu2og3Igbng4TEwDkyAeSOevXmuMWcyx5P9vsO0dor0Ken14bWyMdl2nOCt+8zku5knJJ/5/QVsdBG929OVXcLhYqlqD/1GgTjEAZJhYzV2ktWPNm9ua1sO0CZ3QPqCwSOePitnU6C42lLWdq6YMzAZDvtJG5zEGJgAnHtJkzu6hP4Ft9/exyqp/i5MNx7mruDT6UMVLbiWgNcYfVevEYAyYHCjAzJPR2fDb6e0qNeQ6S6wN+/ZB3FYG1C0n8In83AJzioXwnfW6RpNy2FusfNug/iXFxtsg8LJn7z+h6jrWvPT0v27ht+W6eVptMgkBSCGu3CcidxmZ3GfvWO1tPQvv1NMEmtTLetdSHTzci4jh0FvT6a2BstrB/Euc5ye/qk9uOQ6Il1rW13u/w0kC2rEeawElFHsB6neIUZ5IrV6L0nzfU+7ywwWFjfcY5FtJxMZLHCjJ7A9L1LqP8ACIQu3z2VFQJO2yvOxVMMsSCCZ3NJIVlqWhR+Fbs5qb3fBg6n1UaVQF2/xJADAf8ATtIAQLagMYgwylTJwxJ3RUX0rpalTf1DHaIIXO5y3BOCZOCAfqx2OYdyWJLSSSSSckzyTXUFvJtC5qWNy7kW0JBA3T3nODk8jcI5k2uOhbcsgpamWa8G2oe+zeewm2BC7B+UELAkQASy5EKI24599SXJZ5YmPvgQAR2EDt2rY12ivABrysAYAJkgRkLOYj+U1vdD6bb3Jc1DqqM222r4DEcs0Z8scE4k+mRkhnSs5GMvBDKm04yf6AVdAIrq/E/RdNbcfiLba4JG0bl+7BPpB91x/l71zur0r2o3DB+lgQUaO6sMH/TvFcrmpLKOWprZm5pdePIu27nqDZEzuJ27RnsBCmf8oEZxHdLu+TcS53Rlb9jn+lZunqjND8Qe8ce57Y/4eK2NT0wJaLmQSfTMgjiFKx9UEk5wRHvV0ZRinHzKcOST8j1y1Bgjg5H61JaNc1z3hV2bS2S3OwL/APiSo/oK6TR14rWHg9ZPKyS1kYrJVlqr6idFKUoBSlKAUpSgKVw3jnx0mlPkWPXdkC4VP/THcA/zkce3J9q7hxINfPGl6WGvumoui1G4l2zuIOYJxPJzWnpoQk259uxm6ic44Ue506objMbrCxtRriBzH5oBYzBuSMCfTBMlj6ef1vUmt+nhgdyqebZiN2SSHgwBPpkk+rCZ9b4nddyWwkAbFcbix2+kXCWOSQAROR78zD9I0xu3lGw3PzMo5IkZPciSJjMTW6vpt/EnwjLK7bREy3dXb1Bm6dlw/nEm20CBuUZXAGVkf5aw3tK9uNwwfpYEFG/9rDBrt9cLHl+UgXUSId1ClxJgbAODJhVEBSRMAE1DazoV3SJKuLk/VZK7pA7lchoxkARODVlXVxe3Hkn97EZ9O+eTmNa7AEIJO0xmCCeCK27N8brYUyfrKniU2khk781o9Rvxd3Km1YX0yTGOROY/er9NqFuNP0leD+YVk6jWrHJ9zXSouCSJ+/qbWrdm1RFsKpC7JgknILEEiOw/4RtuLAW8saViXF2N191VztgE4LGF3HABHbmD81lRwAXJYsGAHcgkFf349+Kk11hDW1LG7aSHFstNsgNlY7Cf0zVcZ42RKUfMkv8A1qzasLdthTenZbT8unCmYAmTPJf85OTErXKFyzSxJYmSTya6N9PY1bu7FdMFCgL6ZaSxLTgGMCBmIqFu6G4ihyh2HgkYPzWqmUPcz2KXsW6PR3Lz7LSl29h7DuSeBXdeD+htYZhqfLUsoCBiCZkwEYmJmSQM4HviI8A9VtWblxbsL5m2GPA2zgnsM88YrpOq9Vs6ey5uXUv78IhKtP3ycd5/2rxf/S625XeAofDt7+/Gxv6WiGjxM7mJemG0xXycPuH1bjckmJxJy0liMRXH+JtDet3vxgBKgKVI2kIAvpA+kf5YxNbnh/rW1vUdhCtktAck4BcyVhTAMx6R71j6wg1d92tXjcaSAtyFLAceUcKR/lMH23c1r6OqdUmpLCKeonGa2e5Bba6HwYLbM63boCkYtNGy4fc7htkdu9YOneGL95HaNm07QHBBYjkfEfNQ+pt+TPmDIJULIMkc5HYdzW+TjNOKe5jWYNSaJTqZsWr02JIVuJlSVIys5A5iScwQalOh9JbWXA7yLSQBwCY/LgRJ7xxUf4f6W2rKFhAWdzRiCZEfOSAPtXpOjsqihEEKMAf8/vWW2zC0rkvqry9XY3NOgUAKIAAAA4AHAFS+jStDSWpqb01qKyGs2EFXUpXDopSlAKUpQClKUBSuW8S+CrGq3Mv4dw5JAlGP+Zff5H9a6k1Q11PBxpNYZ4F1nwre01wLdGwEwHMm2fkMBn7RPxVuo1XkWltKg3PbadrA5eVLEqDukQVgiJIMjFe86nTrcUq6h1PIYAg/oa4DxJ/h6hltLjn8N88/yMeP1/ettfWN4Vm6MNnS6cus4nS6Z9Kh1BP44ggtuIm5AKEFfUxU3JIPpZIwa2uj9ct3XZ9WyqywRAba8GQpGYC8wOSQTJUVFdb0d5bjeYrK2CVPMgAFj2JMSSOSTUWVrdGqF0c538129DN40q5Ywdh1PQjXvviBEqysDAHIP8zGQT/KNvMkVyXUejMGm2GdDO10EkgEgyB8gie9ZbXUryW/LR4SSdpAIzzyP6VP6TrtkLsTaty6F3FlaFaIhI7DhFkDAE1U67KVjGqPl/b8i+M4Wb5wzjkvtbEHj3H/ADFbmnuoDvUjfET7z2I/b5rodb0K1s3N+HdY7QoaYPu47mJZmECASAO/M6rply2u4rtBiGBBUzwcHg9j3qrwoWb1v2f9FyslHaa+/UzK5S2A4yWHYlYZufiAamh1JmNu1qCblm3tlAAGKiQo3CCQPYmubTUNID8Vt6e+N5Ke22CTEc/pWdqUHiRZtLdHR6Kyr+Y9gC2itaMF2RiybyCQjYtwcg4wKgdd0m6m240Lun0xlZkxtP8ApjgTOKut3FCDzInIIPfkiD37VF67xBcJgBTAgbpYgDsJOKlUo6m+7x8vUrtc9OEbVmw+J7DPeazfwre374/vUK3Vb55ePhQF/tWs7s31MT9yT/etkc8IyST5Z2NrxDds22U3QRt2gbpuD4UgzH3kDkZrQ6F0m5rLoZh6e38oA/0H9T+taXQejNfcADH9/wDb3NerdK6etlAq/qff/as9s1DKjyXVQc+eDZ0GlW0oRBgfuT7mpbSWJrBpbM1PaHTVhZuSM+j08VvgVRFirqiSFKUoBSlKAUpSgFKUoBSlKApFY3Say0oCB6v0e3fWLihvb3H2PIrzvr3gpklrUsPb84/0b+9ewMtat/Sg1ZCyUHmLK7KozWJI+eb2icHbtJMwAAZn2jmfipLpxs2LW9iC9y20HngwFT0ETuEGeMGCOfUus+G7d7JEN2dcN/v+tcH13w3dVt14s6AEB0AkE/mZe59zOYHqxW+PWqa02fIwy6WVe8dzR6eL11nvX2iy0HYxEFXlxDHIAK2zBgMpPastnX/xuAPSuCrJgA4Lnnc3AAwBMmYArR1m+6+0kiyWthm2woJ4zEhC24hThZ4wKv1OrJXyNOCCdy7TK+WEJfkth/r3NJEDtwJyqUvijz2xwjkbWtn9WYupdGtswGljHp2kkhyJLATP0iJPHqGQcVAavSNacqPS3cTI/Q/vXWDVrpLYJJusfSGYqXKxPpGQbcsSCTySO2Nm3p0uJ5l6WVvUu5JuEt9bEDMyICAxAHJzUXY4rFizHs+7ZalneDw/kcOdZCsr8mMn7itW3oixklQfYNP/AMZqY6hox5htp6pgledh7pOZ28E10HSugoFBM++MSff7UsrhTiSfPCORsla9OODkF6O57/srf6gVt6HoBdgvqJPaFH/9H967+10m2eVJ+5P/AJqR0fTUTKIFnkgZP61n/wCiZZ/zp8mv0bpa2FCqBPcgf0HxU3prE1dp9JUxotHWaTyaIrGyK6HS1MWrcVbZtRWeoExSlKAUpSgFKUoBSlKAUpSgFKUoBSlKAUpSgLHtzWnqNGDW/VCKA4bq/hZSS9om0/uvB+4/8f1riNV0ltLu3K4YhxuUyr7srDflIYBgeZHFe2XLQNR2s6argggEHkESDVsLZQ4KbKYzPEdLZLMbmp3NCbl3AmQp2k4YSFOSoIxJ+9vXOotqHGyQF+kiQxLAA9+JBgY5+TXfda8HyrCySoPKEnaY9j2/Wag9B4WYP60KKOSWBLfAg4Hua2rrI/ia37eRkfTT/CnsR3h3omNzDH947D4/vXX6XQE9q3tH0/gAYFdDodABWOdjk9T5NtdagsIitL0r4qRtdMAqXS0BV8VVkng0bWiArbS0BWSlcOilKUApSlAKUpQClKUApSlAKUpQClKUApSlAKUpQClKUAqhFVpQGG5ZBrTu6AGpKkUBH6fRgVvKsVWKrQClKUApSlAKUpQClKUApSlAKUpQClKUApSlAKUpQClKUApSlAKUpQClKUApSlAKUpQClKUApSlAKUpQClKUApSlAKUpQClKUB/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5" name="Retângulo 14"/>
          <p:cNvSpPr/>
          <p:nvPr/>
        </p:nvSpPr>
        <p:spPr>
          <a:xfrm>
            <a:off x="602357" y="2828543"/>
            <a:ext cx="5248103" cy="55399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lIns="91440" tIns="45720" rIns="91440" bIns="45720">
            <a:spAutoFit/>
          </a:bodyPr>
          <a:lstStyle/>
          <a:p>
            <a:r>
              <a:rPr lang="pt-BR" sz="3000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Conecta-se em cima do Arduino</a:t>
            </a:r>
            <a:endParaRPr lang="pt-BR" sz="3000" b="1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</a:endParaRPr>
          </a:p>
        </p:txBody>
      </p:sp>
      <p:pic>
        <p:nvPicPr>
          <p:cNvPr id="30722" name="Picture 2" descr="http://t3.gstatic.com/images?q=tbn:ANd9GcQP2HC8tcKJ0CKsgj-1qIP5sPWXriRHcQdFxSCBDX45GX-WZrdUy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88024" y="4014563"/>
            <a:ext cx="3361308" cy="2366765"/>
          </a:xfrm>
          <a:prstGeom prst="rect">
            <a:avLst/>
          </a:prstGeom>
          <a:noFill/>
        </p:spPr>
      </p:pic>
      <p:pic>
        <p:nvPicPr>
          <p:cNvPr id="30724" name="Picture 4" descr="http://t3.gstatic.com/images?q=tbn:ANd9GcRTmyPRHWxFjBzm1FtdMtDvYzRjt6TNrh7k2ttyG7utItA47YGb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15616" y="3675401"/>
            <a:ext cx="2664296" cy="270592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Logotht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954498" y="0"/>
            <a:ext cx="2189502" cy="980728"/>
          </a:xfrm>
          <a:prstGeom prst="rect">
            <a:avLst/>
          </a:prstGeom>
        </p:spPr>
      </p:pic>
      <p:grpSp>
        <p:nvGrpSpPr>
          <p:cNvPr id="2" name="Grupo 6"/>
          <p:cNvGrpSpPr/>
          <p:nvPr/>
        </p:nvGrpSpPr>
        <p:grpSpPr>
          <a:xfrm>
            <a:off x="-504056" y="0"/>
            <a:ext cx="2627784" cy="1772813"/>
            <a:chOff x="3550856" y="2892326"/>
            <a:chExt cx="1367683" cy="923330"/>
          </a:xfrm>
        </p:grpSpPr>
        <p:sp>
          <p:nvSpPr>
            <p:cNvPr id="5" name="Retângulo 4"/>
            <p:cNvSpPr/>
            <p:nvPr/>
          </p:nvSpPr>
          <p:spPr>
            <a:xfrm>
              <a:off x="3550856" y="2892326"/>
              <a:ext cx="1367683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pt-BR" sz="5400" b="1" cap="none" spc="0" dirty="0" smtClean="0">
                  <a:ln w="31550" cmpd="sng">
                    <a:gradFill>
                      <a:gsLst>
                        <a:gs pos="25000">
                          <a:schemeClr val="accent1">
                            <a:shade val="25000"/>
                            <a:satMod val="190000"/>
                          </a:schemeClr>
                        </a:gs>
                        <a:gs pos="80000">
                          <a:schemeClr val="accent1">
                            <a:tint val="75000"/>
                            <a:satMod val="190000"/>
                          </a:schemeClr>
                        </a:gs>
                      </a:gsLst>
                      <a:lin ang="5400000"/>
                    </a:gradFill>
                    <a:prstDash val="solid"/>
                  </a:ln>
                  <a:solidFill>
                    <a:srgbClr val="FFFFFF"/>
                  </a:solidFill>
                  <a:effectLst>
                    <a:outerShdw blurRad="41275" dist="12700" dir="12000000" algn="tl" rotWithShape="0">
                      <a:srgbClr val="000000">
                        <a:alpha val="40000"/>
                      </a:srgbClr>
                    </a:outerShdw>
                  </a:effectLst>
                </a:rPr>
                <a:t>DEV</a:t>
              </a:r>
              <a:endParaRPr lang="pt-BR" sz="5400" b="1" cap="none" spc="0" dirty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FFFFFF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</a:endParaRPr>
            </a:p>
          </p:txBody>
        </p:sp>
        <p:sp>
          <p:nvSpPr>
            <p:cNvPr id="6" name="CaixaDeTexto 5"/>
            <p:cNvSpPr txBox="1"/>
            <p:nvPr/>
          </p:nvSpPr>
          <p:spPr>
            <a:xfrm>
              <a:off x="3874828" y="3229771"/>
              <a:ext cx="706409" cy="2858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dirty="0" smtClean="0"/>
                <a:t>Rio Claro</a:t>
              </a:r>
              <a:endParaRPr lang="pt-BR" dirty="0"/>
            </a:p>
          </p:txBody>
        </p:sp>
      </p:grpSp>
      <p:sp>
        <p:nvSpPr>
          <p:cNvPr id="8" name="Retângulo 7"/>
          <p:cNvSpPr/>
          <p:nvPr/>
        </p:nvSpPr>
        <p:spPr>
          <a:xfrm>
            <a:off x="1763688" y="221739"/>
            <a:ext cx="5183855" cy="83099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800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Mini-Curso Arduino</a:t>
            </a:r>
            <a:endParaRPr lang="pt-BR" sz="4800" b="1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</a:endParaRPr>
          </a:p>
        </p:txBody>
      </p:sp>
      <p:cxnSp>
        <p:nvCxnSpPr>
          <p:cNvPr id="10" name="Conector reto 9"/>
          <p:cNvCxnSpPr/>
          <p:nvPr/>
        </p:nvCxnSpPr>
        <p:spPr>
          <a:xfrm>
            <a:off x="179512" y="1124744"/>
            <a:ext cx="8784976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Retângulo 12"/>
          <p:cNvSpPr/>
          <p:nvPr/>
        </p:nvSpPr>
        <p:spPr>
          <a:xfrm>
            <a:off x="647677" y="1700808"/>
            <a:ext cx="6057620" cy="70788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lIns="91440" tIns="45720" rIns="91440" bIns="45720">
            <a:spAutoFit/>
          </a:bodyPr>
          <a:lstStyle/>
          <a:p>
            <a:r>
              <a:rPr lang="pt-BR" sz="4000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Linguagem de Programação</a:t>
            </a:r>
            <a:endParaRPr lang="pt-BR" sz="4000" b="1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</a:endParaRPr>
          </a:p>
        </p:txBody>
      </p:sp>
      <p:sp>
        <p:nvSpPr>
          <p:cNvPr id="28679" name="AutoShape 7" descr="data:image/jpeg;base64,/9j/4AAQSkZJRgABAQAAAQABAAD/2wCEAAkGBxIREhUUERQVFBQWFxUWGBcVGBgXFRggFBgYGBoYGBgYHCkgHR4pHhgYITIhJSktLi8uGB8zOTMsNygtMCsBCgoKDg0OGxAQGzQmICQsLC8sMiw0LCwvMSwvNDQsLC8xLCwsLy8sNCwsLCwsLC80Lyw0LywsLCwsLCwsLCwsLP/AABEIAOEA4QMBIgACEQEDEQH/xAAcAAEAAQUBAQAAAAAAAAAAAAAABQECAwQGBwj/xAA9EAACAQMDAgUCBAQFAwMFAAABAhEAAyEEEjEFQQYTIlFhMnEjQoGRFFKhsQdiweHwM4LRFXKyJGOSosL/xAAZAQEAAwEBAAAAAAAAAAAAAAAAAgMEAQX/xAAuEQACAgEDAgQEBwEBAAAAAAAAAQIDERIhMQRBE1FhgSKh4fAyQnGRscHRFAX/2gAMAwEAAhEDEQA/APcaUpQClKUApSlAKUqlAKVE+JPEFnQ2t90yxwlsfU7ew+Pc9v2ryPS/4k9QGouMRgkEW2UeUB/KD9QI9/37UB7lStfp2p821buEbS6I8TMblBiYE88xV1zV21uLbLAXHDMq/mYJG4gew3D9xQGelUpQFaUpQClKUApSlAKUpQClKUApSlAKUpQClKUApSlAKUpQClKpQCoTxV4ltaG3ub13Gny7Q+pyP7KO5/uYFYPGXiu30+3J9d5gdlv+m5vZQe/fgV4J1rrH8UW1V67dW6HyI2k7eFSfyx27TmupAzeIettrTdu6t7qXFICkelY5UWs4j/c8k1EaTrha4GaSske5iMT71BdT6k+oub3P2E4H+/zVuiJkASZ4AEn9qng4fQHiDxSrdLazo7xXVJb01vaBDNvNtHVSSI5IL4Ag571zP+GfUbj9Sto9wuLR1CKAWa2m6Ay2y2dsoInnbPevN/8A1V9sb22n8rZjJwrc7fjt81K+GNe1q6G0xNtwdyxE/YTzxxUHBncn1HdvKsbmCyQokgSTwBPJ+KwdN6hb1Cl7RlQ9y2SRGbTFG5+Qa8J8eddbVW7Vy5e+nTAMu2A1y5eIAto49L7R6n7ACJr0f/B25u0BksYvXPq7SFbHwZnOZJqJ07mq1SldOFaUpQClKUApSlAKUpQClKUApSlAKUpQClKUApSqUArlvG/jK309IEPfYStv259bxkLjjk9u5E91a+1uxddI3JbuMs5EqpIkfcV836vUXvMa/cueZvncHElmMxngAfsAIjtXUgWa/qzXnXWHUMzsSWBGWjBUgjAHGMAD7VzXUbrXW3P8/YfAqQjzWPmNtPb2+wq/qKPbRQ67lbCxzj3Hap+hwgLulIiM/bPNSfT9KbYV/VuMwTgf9pHOO/zU14c8PM03gwlVLbGO1iM5URlcH7weKkPEfUrRttba1tveWF9IAUTwXnkgf+6Oxq6t4ljGX/BVN5XJxWt0Vy39Q9LElSCIOfjv8Vk6fabaWgbQwWSck8jaOe3IraudBuIyC6AC0FfUBI4MtOP1roOrdPs6eztUrvLqYUyoBGJOYXggk53A84Dw3jLO+Is4RFI4YeuWHbd2/wDNdF4I8SDTa60We4tuYubJKkbWjco5HfjFchfvEEqOdwH2yJ/pXQ+H+jXCXa1uuKQCQBtLgdzOQkyOxYiAOYjGvO74Oynj9T6S0GutX0D2XW4h7qZH2Psfg1sV4X03VW7TBtM93TX1UbkBYm4QAdpBlSDkQQIPau08Nf4kpdhdSu0x9a5GO5Tn9p+wquVb7HVNdz0ClYdJq7d1Q9tldT3UyPt9/is1VkytKpSgK0qlVoBSlKAUpSgFKUoBSlKAUpSgFUqtUoDU6us2Lw97dwf/AKmvnDVLvtwDkMP6A4r6M65ZZ9NeVSQzWrgBGDJUxkV849StlbcXBBPG3ORwZqUU3wRbS5Ne9qQhC6m2WBHp2xn5+K3+idCubDfJ85Av0ZJAMcqT9PBx8H4q7pXSrtsC7qB5ymB6vUoz37rz7H5jkZeq6wG4V0e/czBYPrIjlVbIPq7ZAjEZmyuDe0fp9CE5Jc/Uyay+txtumUpdAUHaCbdv+ZhKyGIgQo3TjnjNo9M+9WtsDB3N5qhmJzLuST7QACIg5hWNbfTBas+WLpFu/O9g4LAMRAZyRBxJg4EmCIgyt3RhLd3dgiCszEk+prjEH04EYIaMcBVu3h+Hj98/QqypcnNafTWPOuum9nUO6JcQbHiZJY/SuScx2zOKs/gGuB9RcZbAKlkBWUcERAXiD/KQZmYit7zbTbfMfzLakbrYwzAfSzbuQGmLcnBmT6qrrbRcM7ISHcvbslmAG6JdoIMlRgD7/SM7YvThy27fQzNZ2juc5dBdWITapI3bVIWRxuJmDxiYwMV1NhtPsN2xeazdjIYn3HoCgRGAIEgAcVZqdNcewtuwPJtEDzLbuCd8qRuc4BYEHadsRmJExmq0ZsWkuXCu24W27WVj6DDEgHAz3rs41yWW1Hft/ZyDmntvt94JW/1PcysTbvXsICE2ovIVgWUGQW4GK1bNooE8td0k7l4Z+VU+4hgSBHYEzOLum6nTsgW6gg7SrKIJ5+ppDCZ94ELjBmXXpQCb2ZjJNon0eZO8Ify7iJ7bpKnjtWa6tQ448vP9C6uTlyY9F1G5p2LW7mx12T64DC4BAUERcQRMkES5jBBPddF8byANUmwnAZc9hIa2Mggnbic9hXnaK3mtdaWAmTb2nbAxtVC2cAA/lEnmCNS2dkG8+yJ8q3cOxctuBeciWAKhuYE45zuGr2LlLB7D4h8VW9PY820BqCRuUIw2kfzFxIArL4d8UWdXbVh+G5AlGYGCe24YP9D8V5D4hXUPpbM2DbVSxdLfrjgISFnETnME1D+FL1w6hfIVyMhzBCBYzuPH2HvFUuJcnsfSVK4DwBrtUdVftXb/AJtpU3KkD8M7lEbueJxXf1AkKrVKUBWlUqtAKUpQClKUApSlAKpVaoaAVw3jfwtZZUaygRrl1LZA/wCmfMMSV7EH2ruKiOs+q7pkP0i4bjHsPLU7RPvuIpnHAwnyeSdasaq0rD8vmMpuQSjshIOfpme5WTUR061bAVSr+cWneCFKn8oR5jnJLCPaOT7bodGbVrydyXE9U7l+rexY7gSRyTXKdf8AA6PLWCLbfyGTbP27r+kj4rXR1GlYkv8AfqZbaG3mLOMFlbNxrt5TqUPpDlistkgkTJHpOePY1hsdWLbxqC90MPzEsqn3KSJ4HBERNWdR6ZdsHY6suSQDlT8g8Gt7T2rGpOwIbNwA7QvqVu8knJjOOY7ntvi62tS3/r27exkepPD+/cp0PR277XH2hTbUEIPoE+kM7NMmcxGT2ORWz4mdReC2lPmME9AJb1R9bbuXMAgcDkkiK0+reatpLRRPKQwLiL9RAIO5vfmfkE5ipPwZprJBIuAX+IOCJnFsnB4z3PtVN2y8WSzjhc/uW186E/1NbSeHL1lkugq7zLIwlWkyQST6p7zH3qH1HTrg1Zu3baPYFzc9sLCwcbGRhKj23foTzXpb3HVdzHdHG1fUSfntXF+JOvlvw12l8y45tjuisDz79u2e2JdVrlixZ+Rq8DSvgeCG1Vu3J8pSlufSpO4gCIBbv/zmrtP1B1OSWXaVgkboYFcNEiJx2+DxUXcveUMHnAXsSe2a39VYe2dt1SjwCVOeR2I5HzXrUXV2rR3MNtU63q7E7q+vJqDtf0elgDG0eraYJBbkqPVGI4mIs8R6RX0PlW0QlSjJcBUblXduL9we5YEgwcAZqCOlublXY25o2qQQWniPcVO9S6PZ0+m2Xb7C8xEpbO5QcGGQHIGCTjtE4FVXUVrEUyVds92zl+n9e1nTyqkHyzlUuepCP/tsDj/tNSGp8bsd9yyzqzKF8t4Nu37uhnJxAwO5M1r+XdsofpuWWwfz2iT7gxtb9mrZ8MWLO2/ai6PN2N+GWKp5c7WLAbhEnn359893Syisx3XoX13xk8PZkl4F6q+mZ2uXTad9jAAAlseoMIkmTEe4IGa7zw//AIl2Lp8vVL5Dgkbs+WY7mfUn2Mge9cNoNyeZbXbDtkkq+5RgDarEr6RxDCewrNojcu7kvWwm4bNzMsNt9QC3DLEyMDOec4rO61B/Env8i1TcuGe22rgYBlIZSJBBkH5BFanWeq2tJZa9fbaij9SeyqO5PtXjmj6pqdETd07eXbjc9poK4O1iVU7Cd3Owg5GBUN4u8W3+oXUFxYtgQqL9CmILHvJznsMD5jbVow08pkq7NXY9j8LeOdJr4W2xt3SP+lcgMe/pIMN74M/FdNXhn+G3Rlt63T4zudoOdsW3P74Fe51UywrSqVWuAUpSgFKUoBSlKApFU21dSgLPLHtVr2Qay0oCH6j0lLilWUMp5BAI/rXAdc8ExJsH52Mf/i3/AJ/evViK19Rpg1TjNxeUQlBSW54Y+p1Gnb1EyBthwSQN27DckSPcjtkVksmy5m2xtM5A24ZcmNrLAUj78AFjJIFdH46uW7jjT24Lq0u/5beCQhIGWMfT8Ac1yPVrdq24FgtKYZicbl9iO/f9vavXp+OKzy/49TzbPhk8cErrus6i1ZuWnYIzqyhiS6YgHOWUieGmJH0xXGPcazAurBOVIIKt8qwMEfIJroOm9UKH8UeYsEZALDHZmBIHxx8czi0nRbWpuAsoSzuggt9W0AlQTy0QSeBPaQDCfSR3b2/gsh1EuOSNtdPG+5a6hYdSyg27ikkJ/wBq/Up4+/tyJjpuuXbbsva8wKRsMbnEwAu04YfHfHYQc3XNchUWbQUqseoKwjbgBdxkSIknmK3/AArd01m29wnfqYIRMBhOPwy2CT789o9+V0KFeqS37f76HbLdctMXsT2k0/8ADlFkG6+5h5hmII3CRBLkNwMDMd90bee4m2zrLAuoTtV7ctJyRO4gho/NPznJrV0+u02phNRaNu6CAGQNvLe8qN26YMGRWlf1V25Omt3TcWTudjiJgKCO2QCc7iYGPqpjVKUsS9/9TRNzjGOV9/qjR6gtoeZb0wm2TLsSCSAZCr/kBEz3IB4Are1CWbVnyoViVRkAJnKgtdeDmSfT8ADGapb0NuyrXXS4/ltshgApcxAZASQuZyc8RzWjf0iagNfvOQF4uIfWWPCWx7/EYHtXOr6rCVdb9yzpunT+Of7G/wBK0zx+Fbzd9O0lQWVRLbGbjIzMgyBmsb6xmF0kBPLKmDkbZCFHBwYMEGMeoCBAFOj6kKjXb96dQVNpFAYeSARJYQIOOBg9+9QPUdeLm61acifUxbLu2fUQOwk4+5JOIV3TjHNiy+3qcnVGUsQ2Rb1brRvuLZ3KDLAAsQT3MsfvjtJ7nO/0XpnlKC5LMON3InifmKp0vQlVVrsFx8QPvFZOpdQFscbmP0qOTWSTyzQlhYJzwz1ddPrrLMR6m2GeQLno3fEEjNe1g188eDPD1zW6hGIPZnY/SqgzP27Adz8V9DrUZYOorVaUqJ0UpSgFKUoBSlKAUpSgFKUoBXGeN/FTWvwNLm82GuDItcSB73IMhefg8Vk8Y+J2thrGlZfO4ZzlbWBiBM3DIhfn9K88uhmY27BkqAlxnI3EkmVDDLlvUCCJ5Ij1Rrop/NIzXW/liYrts7ns6SWb6nd2BMmUO08SxeCRnMTzWXV6ZQgtW2UTJVXGYYJkMR6SSv1NtnMbVjc1upt6e2qpmRuVJ9J3QdzgGCAeMmYgHZg6VrU2jL3h5rMoABcoyvwWgfVJzj3jEVsnKcY60smWKi3hss0SpZuf/UgqFE5E/M7e8gEL2kqciayazV6U3BdZfMtceWvYsh23G9I9UzhiZ+wrV1Giu3tnmXVCosvu3fgLMS4I+owIXljHPNWIlzVsun0dtvLWWCyNzEDN263G48ewkKPnli8RqTbWOfInX8Caxkyroxct3L6OiIpMWiRvEAcZkEmYAB/StR7RGGVlJzDAqT9gealtb0i7a0Cs9lrd63qTJ2+oqySGnuAVj2rTs9eW85bXBrsKQhTaNrEgliogGY96lXdOK23XzOTrjLnZktp7dz+G/GvFEf6cBoERJPMEEgKDMBoBGK0dBobjWbzW1JBKlTjcwtsSRtBn59pTmsmpF25at3blwPaLErbSDc9TlRIBG9+JnJH5q2tRqWvv5VrfbtIqlwBsaFx6UaNo7AEx3PvUoW5zjz39MEZVtckTqurXLmmXTnbsBGdstAM+8fr7d62bWj01lrItTqGVrhVJ5ZiuwsVAlcfSIPzWLX3yrsrql0gkEsrK8jBDFdp3CMzP3q/pevQXU3qi2jIYKD6vSYVmJLQTEiY98Ut6aEo6kvN7d/7Fd0k8ZLvEOhZrGo1RuKdzbRBJZ23KpIxAE7ozwBXP+HFFy4WcKWVcNHqyeCe9dP4svJ/CPD213PbW3bQ/l3bsjMRE+k7Tkx3rlej6pbK3GP8AlA9zzXnTk5c+xtgkiZ6lr1tKSeew7mtDonS7mrvKSZa4donC/I+wEz71k6Xpbt68GVgxcbYH5d35ZPB7z2rvfCHSgLiuNv4L6hCRyY2osfGGP6/NUSeNu5YtztPD/TLektC3bz3Zogufc/2A7Cpy01RtmpGyKiSM9KUoBSlKAUpSgFKUoBVKUoCtcX4z8Wm238LpCDqGhWflbO7An/Oew+R3gHN4t8S7N1jT3FW5B33CQfK4wB3fI+ByfavOOo6O7pbeGnzCN9xd/mLJJk+qCTP1c8ic1ooUNaU3u+F9/wAdyi6UtL08d2a9y88m3ZY3bhGXn1CQd1tWgFmPr5mZMCQSdrW37WmS35c7oMKGBD7o9TlIDIIx/NH8tWtqremsqEyXVWAlxvOQWYGCLfGIG6IAgFjzt26zsWclmYyT3J/T9oFetXXreXx/J58paeOS67dZmLOSzMZJPJJ/5xW90zQXC49CncgZbm47bPqEP6DJecBeS0Ad6p0uw6uSRb2m3uZnhrdtZybg5mQBAIMgDMxW/wBA6kX1C2bFpmt/zEjzZiG1DsZWYkFWBUKdvczC+7KxHhE6q8by5I+6l7V3RprCsFBLnzDBYn6r95hjjiMAQFmc9j0Xp1o6dl6XqY1Fs/iMY23iJjcrAwnO1h881tacNZD6l3XW6e5bFu6baglFTcTtEneks24duwgQMGo6VetJZPShbtWbjC7cuFgWA+ob2bm2FnAnP7nDOzVsvp7mqMcbmv0bxbrQNUuoRTd09sXArLtMKwDzt5wwII/rWjrOoN1LymewqW59KD67zjEm4FlbK/mPwQJP03+IeorrLgZV/BUNbDL6H1RUgssz6bCkBmY4WOZiNPqfWb2lRrJCi7Poe3HlhPp2qn5NuzbtYY2zzJaUI75S3ON+fBBa3T3NHfUhl3LtuIwkd5Eq2VIIgq2cfqZQ6wbvO11twxAFo2/RtgsWEKQQ0mZOa1en6KfxtSHYuZtrJDXDxiPUckRGBGYEVlN/+HWbkm8N2HGB5gzwdrLyCSCW3YIiRfJKW3f0+/3K4towajp1y3bt3GZX8zaQFJL+oEicZOM+xIrdtdPsrYL3GJaMKMFT/Lnk+4jA7jvA6DqTWbiXE2lhJAInkEEFeMyambeqsagu18N/EEgIttfSQFhVAmJkfmmpeLNcvK9OSPhxfozAekBrLNdBXhllTtAByzRBI7enOZiKjenaMO7C2gIf0hTLlScegnJPsTx+lTjXLurKpeQooYeYFBBJI5gyZIg4GJk+42ulX7f8XbtqFDiQWWQim2LgCKpUTiCT3PHz274q28ZfP6HK5NSSzsb/AIe6YIsNbUiHuFj7BQVUfOZP612vTtKqCFESxY/JYyT+9aXS9CLSKikkCeeckmprSJXjHpEhpUqQQVh0yVsigFKUoBSlKAUpSgFKVSgFcp4x8SeSpSyy75AdiwG0T6wpON+2ft7GDGTxV4iFlWS0wDAHc5MKmDiY5kQfafevL+pPbuuiXrjWhADQkwJ/MSZDHBg7oxuJM1pop1PLM91uFhGfqKXdQLaSr6cFSXT6uIZmk5IBYwM9iJp1DUrp7exLvnWmXCmZuQzGWJg+VxwBuiOzGsXWdSAQbtpECStu2og3Igbng4TEwDkyAeSOevXmuMWcyx5P9vsO0dor0Ken14bWyMdl2nOCt+8zku5knJJ/5/QVsdBG929OVXcLhYqlqD/1GgTjEAZJhYzV2ktWPNm9ua1sO0CZ3QPqCwSOePitnU6C42lLWdq6YMzAZDvtJG5zEGJgAnHtJkzu6hP4Ft9/exyqp/i5MNx7mruDT6UMVLbiWgNcYfVevEYAyYHCjAzJPR2fDb6e0qNeQ6S6wN+/ZB3FYG1C0n8In83AJzioXwnfW6RpNy2FusfNug/iXFxtsg8LJn7z+h6jrWvPT0v27ht+W6eVptMgkBSCGu3CcidxmZ3GfvWO1tPQvv1NMEmtTLetdSHTzci4jh0FvT6a2BstrB/Euc5ye/qk9uOQ6Il1rW13u/w0kC2rEeawElFHsB6neIUZ5IrV6L0nzfU+7ywwWFjfcY5FtJxMZLHCjJ7A9L1LqP8ACIQu3z2VFQJO2yvOxVMMsSCCZ3NJIVlqWhR+Fbs5qb3fBg6n1UaVQF2/xJADAf8ATtIAQLagMYgwylTJwxJ3RUX0rpalTf1DHaIIXO5y3BOCZOCAfqx2OYdyWJLSSSSSckzyTXUFvJtC5qWNy7kW0JBA3T3nODk8jcI5k2uOhbcsgpamWa8G2oe+zeewm2BC7B+UELAkQASy5EKI24599SXJZ5YmPvgQAR2EDt2rY12ivABrysAYAJkgRkLOYj+U1vdD6bb3Jc1DqqM222r4DEcs0Z8scE4k+mRkhnSs5GMvBDKm04yf6AVdAIrq/E/RdNbcfiLba4JG0bl+7BPpB91x/l71zur0r2o3DB+lgQUaO6sMH/TvFcrmpLKOWprZm5pdePIu27nqDZEzuJ27RnsBCmf8oEZxHdLu+TcS53Rlb9jn+lZunqjND8Qe8ce57Y/4eK2NT0wJaLmQSfTMgjiFKx9UEk5wRHvV0ZRinHzKcOST8j1y1Bgjg5H61JaNc1z3hV2bS2S3OwL/APiSo/oK6TR14rWHg9ZPKyS1kYrJVlqr6idFKUoBSlKAUpSgKVw3jnx0mlPkWPXdkC4VP/THcA/zkce3J9q7hxINfPGl6WGvumoui1G4l2zuIOYJxPJzWnpoQk259uxm6ic44Ue506objMbrCxtRriBzH5oBYzBuSMCfTBMlj6ef1vUmt+nhgdyqebZiN2SSHgwBPpkk+rCZ9b4nddyWwkAbFcbix2+kXCWOSQAROR78zD9I0xu3lGw3PzMo5IkZPciSJjMTW6vpt/EnwjLK7bREy3dXb1Bm6dlw/nEm20CBuUZXAGVkf5aw3tK9uNwwfpYEFG/9rDBrt9cLHl+UgXUSId1ClxJgbAODJhVEBSRMAE1DazoV3SJKuLk/VZK7pA7lchoxkARODVlXVxe3Hkn97EZ9O+eTmNa7AEIJO0xmCCeCK27N8brYUyfrKniU2khk781o9Rvxd3Km1YX0yTGOROY/er9NqFuNP0leD+YVk6jWrHJ9zXSouCSJ+/qbWrdm1RFsKpC7JgknILEEiOw/4RtuLAW8saViXF2N191VztgE4LGF3HABHbmD81lRwAXJYsGAHcgkFf349+Kk11hDW1LG7aSHFstNsgNlY7Cf0zVcZ42RKUfMkv8A1qzasLdthTenZbT8unCmYAmTPJf85OTErXKFyzSxJYmSTya6N9PY1bu7FdMFCgL6ZaSxLTgGMCBmIqFu6G4ihyh2HgkYPzWqmUPcz2KXsW6PR3Lz7LSl29h7DuSeBXdeD+htYZhqfLUsoCBiCZkwEYmJmSQM4HviI8A9VtWblxbsL5m2GPA2zgnsM88YrpOq9Vs6ey5uXUv78IhKtP3ycd5/2rxf/S625XeAofDt7+/Gxv6WiGjxM7mJemG0xXycPuH1bjckmJxJy0liMRXH+JtDet3vxgBKgKVI2kIAvpA+kf5YxNbnh/rW1vUdhCtktAck4BcyVhTAMx6R71j6wg1d92tXjcaSAtyFLAceUcKR/lMH23c1r6OqdUmpLCKeonGa2e5Bba6HwYLbM63boCkYtNGy4fc7htkdu9YOneGL95HaNm07QHBBYjkfEfNQ+pt+TPmDIJULIMkc5HYdzW+TjNOKe5jWYNSaJTqZsWr02JIVuJlSVIys5A5iScwQalOh9JbWXA7yLSQBwCY/LgRJ7xxUf4f6W2rKFhAWdzRiCZEfOSAPtXpOjsqihEEKMAf8/vWW2zC0rkvqry9XY3NOgUAKIAAAA4AHAFS+jStDSWpqb01qKyGs2EFXUpXDopSlAKUpQClKUBSuW8S+CrGq3Mv4dw5JAlGP+Zff5H9a6k1Q11PBxpNYZ4F1nwre01wLdGwEwHMm2fkMBn7RPxVuo1XkWltKg3PbadrA5eVLEqDukQVgiJIMjFe86nTrcUq6h1PIYAg/oa4DxJ/h6hltLjn8N88/yMeP1/ettfWN4Vm6MNnS6cus4nS6Z9Kh1BP44ggtuIm5AKEFfUxU3JIPpZIwa2uj9ct3XZ9WyqywRAba8GQpGYC8wOSQTJUVFdb0d5bjeYrK2CVPMgAFj2JMSSOSTUWVrdGqF0c538129DN40q5Ywdh1PQjXvviBEqysDAHIP8zGQT/KNvMkVyXUejMGm2GdDO10EkgEgyB8gie9ZbXUryW/LR4SSdpAIzzyP6VP6TrtkLsTaty6F3FlaFaIhI7DhFkDAE1U67KVjGqPl/b8i+M4Wb5wzjkvtbEHj3H/ADFbmnuoDvUjfET7z2I/b5rodb0K1s3N+HdY7QoaYPu47mJZmECASAO/M6rply2u4rtBiGBBUzwcHg9j3qrwoWb1v2f9FyslHaa+/UzK5S2A4yWHYlYZufiAamh1JmNu1qCblm3tlAAGKiQo3CCQPYmubTUNID8Vt6e+N5Ke22CTEc/pWdqUHiRZtLdHR6Kyr+Y9gC2itaMF2RiybyCQjYtwcg4wKgdd0m6m240Lun0xlZkxtP8ApjgTOKut3FCDzInIIPfkiD37VF67xBcJgBTAgbpYgDsJOKlUo6m+7x8vUrtc9OEbVmw+J7DPeazfwre374/vUK3Vb55ePhQF/tWs7s31MT9yT/etkc8IyST5Z2NrxDds22U3QRt2gbpuD4UgzH3kDkZrQ6F0m5rLoZh6e38oA/0H9T+taXQejNfcADH9/wDb3NerdK6etlAq/qff/as9s1DKjyXVQc+eDZ0GlW0oRBgfuT7mpbSWJrBpbM1PaHTVhZuSM+j08VvgVRFirqiSFKUoBSlKAUpSgFKUoBSlKApFY3Say0oCB6v0e3fWLihvb3H2PIrzvr3gpklrUsPb84/0b+9ewMtat/Sg1ZCyUHmLK7KozWJI+eb2icHbtJMwAAZn2jmfipLpxs2LW9iC9y20HngwFT0ETuEGeMGCOfUus+G7d7JEN2dcN/v+tcH13w3dVt14s6AEB0AkE/mZe59zOYHqxW+PWqa02fIwy6WVe8dzR6eL11nvX2iy0HYxEFXlxDHIAK2zBgMpPastnX/xuAPSuCrJgA4Lnnc3AAwBMmYArR1m+6+0kiyWthm2woJ4zEhC24hThZ4wKv1OrJXyNOCCdy7TK+WEJfkth/r3NJEDtwJyqUvijz2xwjkbWtn9WYupdGtswGljHp2kkhyJLATP0iJPHqGQcVAavSNacqPS3cTI/Q/vXWDVrpLYJJusfSGYqXKxPpGQbcsSCTySO2Nm3p0uJ5l6WVvUu5JuEt9bEDMyICAxAHJzUXY4rFizHs+7ZalneDw/kcOdZCsr8mMn7itW3oixklQfYNP/AMZqY6hox5htp6pgledh7pOZ28E10HSugoFBM++MSff7UsrhTiSfPCORsla9OODkF6O57/srf6gVt6HoBdgvqJPaFH/9H967+10m2eVJ+5P/AJqR0fTUTKIFnkgZP61n/wCiZZ/zp8mv0bpa2FCqBPcgf0HxU3prE1dp9JUxotHWaTyaIrGyK6HS1MWrcVbZtRWeoExSlKAUpSgFKUoBSlKAUpSgFKUoBSlKAUpSgLHtzWnqNGDW/VCKA4bq/hZSS9om0/uvB+4/8f1riNV0ltLu3K4YhxuUyr7srDflIYBgeZHFe2XLQNR2s6argggEHkESDVsLZQ4KbKYzPEdLZLMbmp3NCbl3AmQp2k4YSFOSoIxJ+9vXOotqHGyQF+kiQxLAA9+JBgY5+TXfda8HyrCySoPKEnaY9j2/Wag9B4WYP60KKOSWBLfAg4Hua2rrI/ia37eRkfTT/CnsR3h3omNzDH947D4/vXX6XQE9q3tH0/gAYFdDodABWOdjk9T5NtdagsIitL0r4qRtdMAqXS0BV8VVkng0bWiArbS0BWSlcOilKUApSlAKUpQClKUApSlAKUpQClKUApSlAKUpQClKUAqhFVpQGG5ZBrTu6AGpKkUBH6fRgVvKsVWKrQClKUApSlAKUpQClKUApSlAKUpQClKUApSlAKUpQClKUApSlAKUpQClKUApSlAKUpQClKUApSlAKUpQClKUApSlAKUpQClKUB/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8681" name="AutoShape 9" descr="data:image/jpeg;base64,/9j/4AAQSkZJRgABAQAAAQABAAD/2wCEAAkGBxIREhUUERQVFBQWFxUWGBcVGBgXFRggFBgYGBoYGBgYHCkgHR4pHhgYITIhJSktLi8uGB8zOTMsNygtMCsBCgoKDg0OGxAQGzQmICQsLC8sMiw0LCwvMSwvNDQsLC8xLCwsLy8sNCwsLCwsLC80Lyw0LywsLCwsLCwsLCwsLP/AABEIAOEA4QMBIgACEQEDEQH/xAAcAAEAAQUBAQAAAAAAAAAAAAAABQECAwQGBwj/xAA9EAACAQMDAgUCBAQFAwMFAAABAhEAAyEEEjEFQQYTIlFhMnEjQoGRFFKhsQdiweHwM4LRFXKyJGOSosL/xAAZAQEAAwEBAAAAAAAAAAAAAAAAAgMEAQX/xAAuEQACAgEDAgQEBwEBAAAAAAAAAQIDERIhMQRBE1FhgSKh4fAyQnGRscHRFAX/2gAMAwEAAhEDEQA/APcaUpQClKUApSlAKUqlAKVE+JPEFnQ2t90yxwlsfU7ew+Pc9v2ryPS/4k9QGouMRgkEW2UeUB/KD9QI9/37UB7lStfp2p821buEbS6I8TMblBiYE88xV1zV21uLbLAXHDMq/mYJG4gew3D9xQGelUpQFaUpQClKUApSlAKUpQClKUApSlAKUpQClKUApSlAKUpQClKpQCoTxV4ltaG3ub13Gny7Q+pyP7KO5/uYFYPGXiu30+3J9d5gdlv+m5vZQe/fgV4J1rrH8UW1V67dW6HyI2k7eFSfyx27TmupAzeIettrTdu6t7qXFICkelY5UWs4j/c8k1EaTrha4GaSske5iMT71BdT6k+oub3P2E4H+/zVuiJkASZ4AEn9qng4fQHiDxSrdLazo7xXVJb01vaBDNvNtHVSSI5IL4Ag571zP+GfUbj9Sto9wuLR1CKAWa2m6Ay2y2dsoInnbPevN/8A1V9sb22n8rZjJwrc7fjt81K+GNe1q6G0xNtwdyxE/YTzxxUHBncn1HdvKsbmCyQokgSTwBPJ+KwdN6hb1Cl7RlQ9y2SRGbTFG5+Qa8J8eddbVW7Vy5e+nTAMu2A1y5eIAto49L7R6n7ACJr0f/B25u0BksYvXPq7SFbHwZnOZJqJ07mq1SldOFaUpQClKUApSlAKUpQClKUApSlAKUpQClKUApSqUArlvG/jK309IEPfYStv259bxkLjjk9u5E91a+1uxddI3JbuMs5EqpIkfcV836vUXvMa/cueZvncHElmMxngAfsAIjtXUgWa/qzXnXWHUMzsSWBGWjBUgjAHGMAD7VzXUbrXW3P8/YfAqQjzWPmNtPb2+wq/qKPbRQ67lbCxzj3Hap+hwgLulIiM/bPNSfT9KbYV/VuMwTgf9pHOO/zU14c8PM03gwlVLbGO1iM5URlcH7weKkPEfUrRttba1tveWF9IAUTwXnkgf+6Oxq6t4ljGX/BVN5XJxWt0Vy39Q9LElSCIOfjv8Vk6fabaWgbQwWSck8jaOe3IraudBuIyC6AC0FfUBI4MtOP1roOrdPs6eztUrvLqYUyoBGJOYXggk53A84Dw3jLO+Is4RFI4YeuWHbd2/wDNdF4I8SDTa60We4tuYubJKkbWjco5HfjFchfvEEqOdwH2yJ/pXQ+H+jXCXa1uuKQCQBtLgdzOQkyOxYiAOYjGvO74Oynj9T6S0GutX0D2XW4h7qZH2Psfg1sV4X03VW7TBtM93TX1UbkBYm4QAdpBlSDkQQIPau08Nf4kpdhdSu0x9a5GO5Tn9p+wquVb7HVNdz0ClYdJq7d1Q9tldT3UyPt9/is1VkytKpSgK0qlVoBSlKAUpSgFKUoBSlKAUpSgFUqtUoDU6us2Lw97dwf/AKmvnDVLvtwDkMP6A4r6M65ZZ9NeVSQzWrgBGDJUxkV849StlbcXBBPG3ORwZqUU3wRbS5Ne9qQhC6m2WBHp2xn5+K3+idCubDfJ85Av0ZJAMcqT9PBx8H4q7pXSrtsC7qB5ymB6vUoz37rz7H5jkZeq6wG4V0e/czBYPrIjlVbIPq7ZAjEZmyuDe0fp9CE5Jc/Uyay+txtumUpdAUHaCbdv+ZhKyGIgQo3TjnjNo9M+9WtsDB3N5qhmJzLuST7QACIg5hWNbfTBas+WLpFu/O9g4LAMRAZyRBxJg4EmCIgyt3RhLd3dgiCszEk+prjEH04EYIaMcBVu3h+Hj98/QqypcnNafTWPOuum9nUO6JcQbHiZJY/SuScx2zOKs/gGuB9RcZbAKlkBWUcERAXiD/KQZmYit7zbTbfMfzLakbrYwzAfSzbuQGmLcnBmT6qrrbRcM7ISHcvbslmAG6JdoIMlRgD7/SM7YvThy27fQzNZ2juc5dBdWITapI3bVIWRxuJmDxiYwMV1NhtPsN2xeazdjIYn3HoCgRGAIEgAcVZqdNcewtuwPJtEDzLbuCd8qRuc4BYEHadsRmJExmq0ZsWkuXCu24W27WVj6DDEgHAz3rs41yWW1Hft/ZyDmntvt94JW/1PcysTbvXsICE2ovIVgWUGQW4GK1bNooE8td0k7l4Z+VU+4hgSBHYEzOLum6nTsgW6gg7SrKIJ5+ppDCZ94ELjBmXXpQCb2ZjJNon0eZO8Ify7iJ7bpKnjtWa6tQ448vP9C6uTlyY9F1G5p2LW7mx12T64DC4BAUERcQRMkES5jBBPddF8byANUmwnAZc9hIa2Mggnbic9hXnaK3mtdaWAmTb2nbAxtVC2cAA/lEnmCNS2dkG8+yJ8q3cOxctuBeciWAKhuYE45zuGr2LlLB7D4h8VW9PY820BqCRuUIw2kfzFxIArL4d8UWdXbVh+G5AlGYGCe24YP9D8V5D4hXUPpbM2DbVSxdLfrjgISFnETnME1D+FL1w6hfIVyMhzBCBYzuPH2HvFUuJcnsfSVK4DwBrtUdVftXb/AJtpU3KkD8M7lEbueJxXf1AkKrVKUBWlUqtAKUpQClKUApSlAKpVaoaAVw3jfwtZZUaygRrl1LZA/wCmfMMSV7EH2ruKiOs+q7pkP0i4bjHsPLU7RPvuIpnHAwnyeSdasaq0rD8vmMpuQSjshIOfpme5WTUR061bAVSr+cWneCFKn8oR5jnJLCPaOT7bodGbVrydyXE9U7l+rexY7gSRyTXKdf8AA6PLWCLbfyGTbP27r+kj4rXR1GlYkv8AfqZbaG3mLOMFlbNxrt5TqUPpDlistkgkTJHpOePY1hsdWLbxqC90MPzEsqn3KSJ4HBERNWdR6ZdsHY6suSQDlT8g8Gt7T2rGpOwIbNwA7QvqVu8knJjOOY7ntvi62tS3/r27exkepPD+/cp0PR277XH2hTbUEIPoE+kM7NMmcxGT2ORWz4mdReC2lPmME9AJb1R9bbuXMAgcDkkiK0+reatpLRRPKQwLiL9RAIO5vfmfkE5ipPwZprJBIuAX+IOCJnFsnB4z3PtVN2y8WSzjhc/uW186E/1NbSeHL1lkugq7zLIwlWkyQST6p7zH3qH1HTrg1Zu3baPYFzc9sLCwcbGRhKj23foTzXpb3HVdzHdHG1fUSfntXF+JOvlvw12l8y45tjuisDz79u2e2JdVrlixZ+Rq8DSvgeCG1Vu3J8pSlufSpO4gCIBbv/zmrtP1B1OSWXaVgkboYFcNEiJx2+DxUXcveUMHnAXsSe2a39VYe2dt1SjwCVOeR2I5HzXrUXV2rR3MNtU63q7E7q+vJqDtf0elgDG0eraYJBbkqPVGI4mIs8R6RX0PlW0QlSjJcBUblXduL9we5YEgwcAZqCOlublXY25o2qQQWniPcVO9S6PZ0+m2Xb7C8xEpbO5QcGGQHIGCTjtE4FVXUVrEUyVds92zl+n9e1nTyqkHyzlUuepCP/tsDj/tNSGp8bsd9yyzqzKF8t4Nu37uhnJxAwO5M1r+XdsofpuWWwfz2iT7gxtb9mrZ8MWLO2/ai6PN2N+GWKp5c7WLAbhEnn359893Syisx3XoX13xk8PZkl4F6q+mZ2uXTad9jAAAlseoMIkmTEe4IGa7zw//AIl2Lp8vVL5Dgkbs+WY7mfUn2Mge9cNoNyeZbXbDtkkq+5RgDarEr6RxDCewrNojcu7kvWwm4bNzMsNt9QC3DLEyMDOec4rO61B/Env8i1TcuGe22rgYBlIZSJBBkH5BFanWeq2tJZa9fbaij9SeyqO5PtXjmj6pqdETd07eXbjc9poK4O1iVU7Cd3Owg5GBUN4u8W3+oXUFxYtgQqL9CmILHvJznsMD5jbVow08pkq7NXY9j8LeOdJr4W2xt3SP+lcgMe/pIMN74M/FdNXhn+G3Rlt63T4zudoOdsW3P74Fe51UywrSqVWuAUpSgFKUoBSlKApFU21dSgLPLHtVr2Qay0oCH6j0lLilWUMp5BAI/rXAdc8ExJsH52Mf/i3/AJ/evViK19Rpg1TjNxeUQlBSW54Y+p1Gnb1EyBthwSQN27DckSPcjtkVksmy5m2xtM5A24ZcmNrLAUj78AFjJIFdH46uW7jjT24Lq0u/5beCQhIGWMfT8Ac1yPVrdq24FgtKYZicbl9iO/f9vavXp+OKzy/49TzbPhk8cErrus6i1ZuWnYIzqyhiS6YgHOWUieGmJH0xXGPcazAurBOVIIKt8qwMEfIJroOm9UKH8UeYsEZALDHZmBIHxx8czi0nRbWpuAsoSzuggt9W0AlQTy0QSeBPaQDCfSR3b2/gsh1EuOSNtdPG+5a6hYdSyg27ikkJ/wBq/Up4+/tyJjpuuXbbsva8wKRsMbnEwAu04YfHfHYQc3XNchUWbQUqseoKwjbgBdxkSIknmK3/AArd01m29wnfqYIRMBhOPwy2CT789o9+V0KFeqS37f76HbLdctMXsT2k0/8ADlFkG6+5h5hmII3CRBLkNwMDMd90bee4m2zrLAuoTtV7ctJyRO4gho/NPznJrV0+u02phNRaNu6CAGQNvLe8qN26YMGRWlf1V25Omt3TcWTudjiJgKCO2QCc7iYGPqpjVKUsS9/9TRNzjGOV9/qjR6gtoeZb0wm2TLsSCSAZCr/kBEz3IB4Are1CWbVnyoViVRkAJnKgtdeDmSfT8ADGapb0NuyrXXS4/ltshgApcxAZASQuZyc8RzWjf0iagNfvOQF4uIfWWPCWx7/EYHtXOr6rCVdb9yzpunT+Of7G/wBK0zx+Fbzd9O0lQWVRLbGbjIzMgyBmsb6xmF0kBPLKmDkbZCFHBwYMEGMeoCBAFOj6kKjXb96dQVNpFAYeSARJYQIOOBg9+9QPUdeLm61acifUxbLu2fUQOwk4+5JOIV3TjHNiy+3qcnVGUsQ2Rb1brRvuLZ3KDLAAsQT3MsfvjtJ7nO/0XpnlKC5LMON3InifmKp0vQlVVrsFx8QPvFZOpdQFscbmP0qOTWSTyzQlhYJzwz1ddPrrLMR6m2GeQLno3fEEjNe1g188eDPD1zW6hGIPZnY/SqgzP27Adz8V9DrUZYOorVaUqJ0UpSgFKUoBSlKAUpSgFKUoBXGeN/FTWvwNLm82GuDItcSB73IMhefg8Vk8Y+J2thrGlZfO4ZzlbWBiBM3DIhfn9K88uhmY27BkqAlxnI3EkmVDDLlvUCCJ5Ij1Rrop/NIzXW/liYrts7ns6SWb6nd2BMmUO08SxeCRnMTzWXV6ZQgtW2UTJVXGYYJkMR6SSv1NtnMbVjc1upt6e2qpmRuVJ9J3QdzgGCAeMmYgHZg6VrU2jL3h5rMoABcoyvwWgfVJzj3jEVsnKcY60smWKi3hss0SpZuf/UgqFE5E/M7e8gEL2kqciayazV6U3BdZfMtceWvYsh23G9I9UzhiZ+wrV1Giu3tnmXVCosvu3fgLMS4I+owIXljHPNWIlzVsun0dtvLWWCyNzEDN263G48ewkKPnli8RqTbWOfInX8Caxkyroxct3L6OiIpMWiRvEAcZkEmYAB/StR7RGGVlJzDAqT9gealtb0i7a0Cs9lrd63qTJ2+oqySGnuAVj2rTs9eW85bXBrsKQhTaNrEgliogGY96lXdOK23XzOTrjLnZktp7dz+G/GvFEf6cBoERJPMEEgKDMBoBGK0dBobjWbzW1JBKlTjcwtsSRtBn59pTmsmpF25at3blwPaLErbSDc9TlRIBG9+JnJH5q2tRqWvv5VrfbtIqlwBsaFx6UaNo7AEx3PvUoW5zjz39MEZVtckTqurXLmmXTnbsBGdstAM+8fr7d62bWj01lrItTqGVrhVJ5ZiuwsVAlcfSIPzWLX3yrsrql0gkEsrK8jBDFdp3CMzP3q/pevQXU3qi2jIYKD6vSYVmJLQTEiY98Ut6aEo6kvN7d/7Fd0k8ZLvEOhZrGo1RuKdzbRBJZ23KpIxAE7ozwBXP+HFFy4WcKWVcNHqyeCe9dP4svJ/CPD213PbW3bQ/l3bsjMRE+k7Tkx3rlej6pbK3GP8AlA9zzXnTk5c+xtgkiZ6lr1tKSeew7mtDonS7mrvKSZa4donC/I+wEz71k6Xpbt68GVgxcbYH5d35ZPB7z2rvfCHSgLiuNv4L6hCRyY2osfGGP6/NUSeNu5YtztPD/TLektC3bz3Zogufc/2A7Cpy01RtmpGyKiSM9KUoBSlKAUpSgFKUoBVKUoCtcX4z8Wm238LpCDqGhWflbO7An/Oew+R3gHN4t8S7N1jT3FW5B33CQfK4wB3fI+ByfavOOo6O7pbeGnzCN9xd/mLJJk+qCTP1c8ic1ooUNaU3u+F9/wAdyi6UtL08d2a9y88m3ZY3bhGXn1CQd1tWgFmPr5mZMCQSdrW37WmS35c7oMKGBD7o9TlIDIIx/NH8tWtqremsqEyXVWAlxvOQWYGCLfGIG6IAgFjzt26zsWclmYyT3J/T9oFetXXreXx/J58paeOS67dZmLOSzMZJPJJ/5xW90zQXC49CncgZbm47bPqEP6DJecBeS0Ad6p0uw6uSRb2m3uZnhrdtZybg5mQBAIMgDMxW/wBA6kX1C2bFpmt/zEjzZiG1DsZWYkFWBUKdvczC+7KxHhE6q8by5I+6l7V3RprCsFBLnzDBYn6r95hjjiMAQFmc9j0Xp1o6dl6XqY1Fs/iMY23iJjcrAwnO1h881tacNZD6l3XW6e5bFu6baglFTcTtEneks24duwgQMGo6VetJZPShbtWbjC7cuFgWA+ob2bm2FnAnP7nDOzVsvp7mqMcbmv0bxbrQNUuoRTd09sXArLtMKwDzt5wwII/rWjrOoN1LymewqW59KD67zjEm4FlbK/mPwQJP03+IeorrLgZV/BUNbDL6H1RUgssz6bCkBmY4WOZiNPqfWb2lRrJCi7Poe3HlhPp2qn5NuzbtYY2zzJaUI75S3ON+fBBa3T3NHfUhl3LtuIwkd5Eq2VIIgq2cfqZQ6wbvO11twxAFo2/RtgsWEKQQ0mZOa1en6KfxtSHYuZtrJDXDxiPUckRGBGYEVlN/+HWbkm8N2HGB5gzwdrLyCSCW3YIiRfJKW3f0+/3K4towajp1y3bt3GZX8zaQFJL+oEicZOM+xIrdtdPsrYL3GJaMKMFT/Lnk+4jA7jvA6DqTWbiXE2lhJAInkEEFeMyambeqsagu18N/EEgIttfSQFhVAmJkfmmpeLNcvK9OSPhxfozAekBrLNdBXhllTtAByzRBI7enOZiKjenaMO7C2gIf0hTLlScegnJPsTx+lTjXLurKpeQooYeYFBBJI5gyZIg4GJk+42ulX7f8XbtqFDiQWWQim2LgCKpUTiCT3PHz274q28ZfP6HK5NSSzsb/AIe6YIsNbUiHuFj7BQVUfOZP612vTtKqCFESxY/JYyT+9aXS9CLSKikkCeeckmprSJXjHpEhpUqQQVh0yVsigFKUoBSlKAUpSgFKVSgFcp4x8SeSpSyy75AdiwG0T6wpON+2ft7GDGTxV4iFlWS0wDAHc5MKmDiY5kQfafevL+pPbuuiXrjWhADQkwJ/MSZDHBg7oxuJM1pop1PLM91uFhGfqKXdQLaSr6cFSXT6uIZmk5IBYwM9iJp1DUrp7exLvnWmXCmZuQzGWJg+VxwBuiOzGsXWdSAQbtpECStu2og3Igbng4TEwDkyAeSOevXmuMWcyx5P9vsO0dor0Ken14bWyMdl2nOCt+8zku5knJJ/5/QVsdBG929OVXcLhYqlqD/1GgTjEAZJhYzV2ktWPNm9ua1sO0CZ3QPqCwSOePitnU6C42lLWdq6YMzAZDvtJG5zEGJgAnHtJkzu6hP4Ft9/exyqp/i5MNx7mruDT6UMVLbiWgNcYfVevEYAyYHCjAzJPR2fDb6e0qNeQ6S6wN+/ZB3FYG1C0n8In83AJzioXwnfW6RpNy2FusfNug/iXFxtsg8LJn7z+h6jrWvPT0v27ht+W6eVptMgkBSCGu3CcidxmZ3GfvWO1tPQvv1NMEmtTLetdSHTzci4jh0FvT6a2BstrB/Euc5ye/qk9uOQ6Il1rW13u/w0kC2rEeawElFHsB6neIUZ5IrV6L0nzfU+7ywwWFjfcY5FtJxMZLHCjJ7A9L1LqP8ACIQu3z2VFQJO2yvOxVMMsSCCZ3NJIVlqWhR+Fbs5qb3fBg6n1UaVQF2/xJADAf8ATtIAQLagMYgwylTJwxJ3RUX0rpalTf1DHaIIXO5y3BOCZOCAfqx2OYdyWJLSSSSSckzyTXUFvJtC5qWNy7kW0JBA3T3nODk8jcI5k2uOhbcsgpamWa8G2oe+zeewm2BC7B+UELAkQASy5EKI24599SXJZ5YmPvgQAR2EDt2rY12ivABrysAYAJkgRkLOYj+U1vdD6bb3Jc1DqqM222r4DEcs0Z8scE4k+mRkhnSs5GMvBDKm04yf6AVdAIrq/E/RdNbcfiLba4JG0bl+7BPpB91x/l71zur0r2o3DB+lgQUaO6sMH/TvFcrmpLKOWprZm5pdePIu27nqDZEzuJ27RnsBCmf8oEZxHdLu+TcS53Rlb9jn+lZunqjND8Qe8ce57Y/4eK2NT0wJaLmQSfTMgjiFKx9UEk5wRHvV0ZRinHzKcOST8j1y1Bgjg5H61JaNc1z3hV2bS2S3OwL/APiSo/oK6TR14rWHg9ZPKyS1kYrJVlqr6idFKUoBSlKAUpSgKVw3jnx0mlPkWPXdkC4VP/THcA/zkce3J9q7hxINfPGl6WGvumoui1G4l2zuIOYJxPJzWnpoQk259uxm6ic44Ue506objMbrCxtRriBzH5oBYzBuSMCfTBMlj6ef1vUmt+nhgdyqebZiN2SSHgwBPpkk+rCZ9b4nddyWwkAbFcbix2+kXCWOSQAROR78zD9I0xu3lGw3PzMo5IkZPciSJjMTW6vpt/EnwjLK7bREy3dXb1Bm6dlw/nEm20CBuUZXAGVkf5aw3tK9uNwwfpYEFG/9rDBrt9cLHl+UgXUSId1ClxJgbAODJhVEBSRMAE1DazoV3SJKuLk/VZK7pA7lchoxkARODVlXVxe3Hkn97EZ9O+eTmNa7AEIJO0xmCCeCK27N8brYUyfrKniU2khk781o9Rvxd3Km1YX0yTGOROY/er9NqFuNP0leD+YVk6jWrHJ9zXSouCSJ+/qbWrdm1RFsKpC7JgknILEEiOw/4RtuLAW8saViXF2N191VztgE4LGF3HABHbmD81lRwAXJYsGAHcgkFf349+Kk11hDW1LG7aSHFstNsgNlY7Cf0zVcZ42RKUfMkv8A1qzasLdthTenZbT8unCmYAmTPJf85OTErXKFyzSxJYmSTya6N9PY1bu7FdMFCgL6ZaSxLTgGMCBmIqFu6G4ihyh2HgkYPzWqmUPcz2KXsW6PR3Lz7LSl29h7DuSeBXdeD+htYZhqfLUsoCBiCZkwEYmJmSQM4HviI8A9VtWblxbsL5m2GPA2zgnsM88YrpOq9Vs6ey5uXUv78IhKtP3ycd5/2rxf/S625XeAofDt7+/Gxv6WiGjxM7mJemG0xXycPuH1bjckmJxJy0liMRXH+JtDet3vxgBKgKVI2kIAvpA+kf5YxNbnh/rW1vUdhCtktAck4BcyVhTAMx6R71j6wg1d92tXjcaSAtyFLAceUcKR/lMH23c1r6OqdUmpLCKeonGa2e5Bba6HwYLbM63boCkYtNGy4fc7htkdu9YOneGL95HaNm07QHBBYjkfEfNQ+pt+TPmDIJULIMkc5HYdzW+TjNOKe5jWYNSaJTqZsWr02JIVuJlSVIys5A5iScwQalOh9JbWXA7yLSQBwCY/LgRJ7xxUf4f6W2rKFhAWdzRiCZEfOSAPtXpOjsqihEEKMAf8/vWW2zC0rkvqry9XY3NOgUAKIAAAA4AHAFS+jStDSWpqb01qKyGs2EFXUpXDopSlAKUpQClKUBSuW8S+CrGq3Mv4dw5JAlGP+Zff5H9a6k1Q11PBxpNYZ4F1nwre01wLdGwEwHMm2fkMBn7RPxVuo1XkWltKg3PbadrA5eVLEqDukQVgiJIMjFe86nTrcUq6h1PIYAg/oa4DxJ/h6hltLjn8N88/yMeP1/ettfWN4Vm6MNnS6cus4nS6Z9Kh1BP44ggtuIm5AKEFfUxU3JIPpZIwa2uj9ct3XZ9WyqywRAba8GQpGYC8wOSQTJUVFdb0d5bjeYrK2CVPMgAFj2JMSSOSTUWVrdGqF0c538129DN40q5Ywdh1PQjXvviBEqysDAHIP8zGQT/KNvMkVyXUejMGm2GdDO10EkgEgyB8gie9ZbXUryW/LR4SSdpAIzzyP6VP6TrtkLsTaty6F3FlaFaIhI7DhFkDAE1U67KVjGqPl/b8i+M4Wb5wzjkvtbEHj3H/ADFbmnuoDvUjfET7z2I/b5rodb0K1s3N+HdY7QoaYPu47mJZmECASAO/M6rply2u4rtBiGBBUzwcHg9j3qrwoWb1v2f9FyslHaa+/UzK5S2A4yWHYlYZufiAamh1JmNu1qCblm3tlAAGKiQo3CCQPYmubTUNID8Vt6e+N5Ke22CTEc/pWdqUHiRZtLdHR6Kyr+Y9gC2itaMF2RiybyCQjYtwcg4wKgdd0m6m240Lun0xlZkxtP8ApjgTOKut3FCDzInIIPfkiD37VF67xBcJgBTAgbpYgDsJOKlUo6m+7x8vUrtc9OEbVmw+J7DPeazfwre374/vUK3Vb55ePhQF/tWs7s31MT9yT/etkc8IyST5Z2NrxDds22U3QRt2gbpuD4UgzH3kDkZrQ6F0m5rLoZh6e38oA/0H9T+taXQejNfcADH9/wDb3NerdK6etlAq/qff/as9s1DKjyXVQc+eDZ0GlW0oRBgfuT7mpbSWJrBpbM1PaHTVhZuSM+j08VvgVRFirqiSFKUoBSlKAUpSgFKUoBSlKApFY3Say0oCB6v0e3fWLihvb3H2PIrzvr3gpklrUsPb84/0b+9ewMtat/Sg1ZCyUHmLK7KozWJI+eb2icHbtJMwAAZn2jmfipLpxs2LW9iC9y20HngwFT0ETuEGeMGCOfUus+G7d7JEN2dcN/v+tcH13w3dVt14s6AEB0AkE/mZe59zOYHqxW+PWqa02fIwy6WVe8dzR6eL11nvX2iy0HYxEFXlxDHIAK2zBgMpPastnX/xuAPSuCrJgA4Lnnc3AAwBMmYArR1m+6+0kiyWthm2woJ4zEhC24hThZ4wKv1OrJXyNOCCdy7TK+WEJfkth/r3NJEDtwJyqUvijz2xwjkbWtn9WYupdGtswGljHp2kkhyJLATP0iJPHqGQcVAavSNacqPS3cTI/Q/vXWDVrpLYJJusfSGYqXKxPpGQbcsSCTySO2Nm3p0uJ5l6WVvUu5JuEt9bEDMyICAxAHJzUXY4rFizHs+7ZalneDw/kcOdZCsr8mMn7itW3oixklQfYNP/AMZqY6hox5htp6pgledh7pOZ28E10HSugoFBM++MSff7UsrhTiSfPCORsla9OODkF6O57/srf6gVt6HoBdgvqJPaFH/9H967+10m2eVJ+5P/AJqR0fTUTKIFnkgZP61n/wCiZZ/zp8mv0bpa2FCqBPcgf0HxU3prE1dp9JUxotHWaTyaIrGyK6HS1MWrcVbZtRWeoExSlKAUpSgFKUoBSlKAUpSgFKUoBSlKAUpSgLHtzWnqNGDW/VCKA4bq/hZSS9om0/uvB+4/8f1riNV0ltLu3K4YhxuUyr7srDflIYBgeZHFe2XLQNR2s6argggEHkESDVsLZQ4KbKYzPEdLZLMbmp3NCbl3AmQp2k4YSFOSoIxJ+9vXOotqHGyQF+kiQxLAA9+JBgY5+TXfda8HyrCySoPKEnaY9j2/Wag9B4WYP60KKOSWBLfAg4Hua2rrI/ia37eRkfTT/CnsR3h3omNzDH947D4/vXX6XQE9q3tH0/gAYFdDodABWOdjk9T5NtdagsIitL0r4qRtdMAqXS0BV8VVkng0bWiArbS0BWSlcOilKUApSlAKUpQClKUApSlAKUpQClKUApSlAKUpQClKUAqhFVpQGG5ZBrTu6AGpKkUBH6fRgVvKsVWKrQClKUApSlAKUpQClKUApSlAKUpQClKUApSlAKUpQClKUApSlAKUpQClKUApSlAKUpQClKUApSlAKUpQClKUApSlAKUpQClKUB/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8683" name="AutoShape 11" descr="data:image/jpeg;base64,/9j/4AAQSkZJRgABAQAAAQABAAD/2wCEAAkGBxIREhUUERQVFBQWFxUWGBcVGBgXFRggFBgYGBoYGBgYHCkgHR4pHhgYITIhJSktLi8uGB8zOTMsNygtMCsBCgoKDg0OGxAQGzQmICQsLC8sMiw0LCwvMSwvNDQsLC8xLCwsLy8sNCwsLCwsLC80Lyw0LywsLCwsLCwsLCwsLP/AABEIAOEA4QMBIgACEQEDEQH/xAAcAAEAAQUBAQAAAAAAAAAAAAAABQECAwQGBwj/xAA9EAACAQMDAgUCBAQFAwMFAAABAhEAAyEEEjEFQQYTIlFhMnEjQoGRFFKhsQdiweHwM4LRFXKyJGOSosL/xAAZAQEAAwEBAAAAAAAAAAAAAAAAAgMEAQX/xAAuEQACAgEDAgQEBwEBAAAAAAAAAQIDERIhMQRBE1FhgSKh4fAyQnGRscHRFAX/2gAMAwEAAhEDEQA/APcaUpQClKUApSlAKUqlAKVE+JPEFnQ2t90yxwlsfU7ew+Pc9v2ryPS/4k9QGouMRgkEW2UeUB/KD9QI9/37UB7lStfp2p821buEbS6I8TMblBiYE88xV1zV21uLbLAXHDMq/mYJG4gew3D9xQGelUpQFaUpQClKUApSlAKUpQClKUApSlAKUpQClKUApSlAKUpQClKpQCoTxV4ltaG3ub13Gny7Q+pyP7KO5/uYFYPGXiu30+3J9d5gdlv+m5vZQe/fgV4J1rrH8UW1V67dW6HyI2k7eFSfyx27TmupAzeIettrTdu6t7qXFICkelY5UWs4j/c8k1EaTrha4GaSske5iMT71BdT6k+oub3P2E4H+/zVuiJkASZ4AEn9qng4fQHiDxSrdLazo7xXVJb01vaBDNvNtHVSSI5IL4Ag571zP+GfUbj9Sto9wuLR1CKAWa2m6Ay2y2dsoInnbPevN/8A1V9sb22n8rZjJwrc7fjt81K+GNe1q6G0xNtwdyxE/YTzxxUHBncn1HdvKsbmCyQokgSTwBPJ+KwdN6hb1Cl7RlQ9y2SRGbTFG5+Qa8J8eddbVW7Vy5e+nTAMu2A1y5eIAto49L7R6n7ACJr0f/B25u0BksYvXPq7SFbHwZnOZJqJ07mq1SldOFaUpQClKUApSlAKUpQClKUApSlAKUpQClKUApSqUArlvG/jK309IEPfYStv259bxkLjjk9u5E91a+1uxddI3JbuMs5EqpIkfcV836vUXvMa/cueZvncHElmMxngAfsAIjtXUgWa/qzXnXWHUMzsSWBGWjBUgjAHGMAD7VzXUbrXW3P8/YfAqQjzWPmNtPb2+wq/qKPbRQ67lbCxzj3Hap+hwgLulIiM/bPNSfT9KbYV/VuMwTgf9pHOO/zU14c8PM03gwlVLbGO1iM5URlcH7weKkPEfUrRttba1tveWF9IAUTwXnkgf+6Oxq6t4ljGX/BVN5XJxWt0Vy39Q9LElSCIOfjv8Vk6fabaWgbQwWSck8jaOe3IraudBuIyC6AC0FfUBI4MtOP1roOrdPs6eztUrvLqYUyoBGJOYXggk53A84Dw3jLO+Is4RFI4YeuWHbd2/wDNdF4I8SDTa60We4tuYubJKkbWjco5HfjFchfvEEqOdwH2yJ/pXQ+H+jXCXa1uuKQCQBtLgdzOQkyOxYiAOYjGvO74Oynj9T6S0GutX0D2XW4h7qZH2Psfg1sV4X03VW7TBtM93TX1UbkBYm4QAdpBlSDkQQIPau08Nf4kpdhdSu0x9a5GO5Tn9p+wquVb7HVNdz0ClYdJq7d1Q9tldT3UyPt9/is1VkytKpSgK0qlVoBSlKAUpSgFKUoBSlKAUpSgFUqtUoDU6us2Lw97dwf/AKmvnDVLvtwDkMP6A4r6M65ZZ9NeVSQzWrgBGDJUxkV849StlbcXBBPG3ORwZqUU3wRbS5Ne9qQhC6m2WBHp2xn5+K3+idCubDfJ85Av0ZJAMcqT9PBx8H4q7pXSrtsC7qB5ymB6vUoz37rz7H5jkZeq6wG4V0e/czBYPrIjlVbIPq7ZAjEZmyuDe0fp9CE5Jc/Uyay+txtumUpdAUHaCbdv+ZhKyGIgQo3TjnjNo9M+9WtsDB3N5qhmJzLuST7QACIg5hWNbfTBas+WLpFu/O9g4LAMRAZyRBxJg4EmCIgyt3RhLd3dgiCszEk+prjEH04EYIaMcBVu3h+Hj98/QqypcnNafTWPOuum9nUO6JcQbHiZJY/SuScx2zOKs/gGuB9RcZbAKlkBWUcERAXiD/KQZmYit7zbTbfMfzLakbrYwzAfSzbuQGmLcnBmT6qrrbRcM7ISHcvbslmAG6JdoIMlRgD7/SM7YvThy27fQzNZ2juc5dBdWITapI3bVIWRxuJmDxiYwMV1NhtPsN2xeazdjIYn3HoCgRGAIEgAcVZqdNcewtuwPJtEDzLbuCd8qRuc4BYEHadsRmJExmq0ZsWkuXCu24W27WVj6DDEgHAz3rs41yWW1Hft/ZyDmntvt94JW/1PcysTbvXsICE2ovIVgWUGQW4GK1bNooE8td0k7l4Z+VU+4hgSBHYEzOLum6nTsgW6gg7SrKIJ5+ppDCZ94ELjBmXXpQCb2ZjJNon0eZO8Ify7iJ7bpKnjtWa6tQ448vP9C6uTlyY9F1G5p2LW7mx12T64DC4BAUERcQRMkES5jBBPddF8byANUmwnAZc9hIa2Mggnbic9hXnaK3mtdaWAmTb2nbAxtVC2cAA/lEnmCNS2dkG8+yJ8q3cOxctuBeciWAKhuYE45zuGr2LlLB7D4h8VW9PY820BqCRuUIw2kfzFxIArL4d8UWdXbVh+G5AlGYGCe24YP9D8V5D4hXUPpbM2DbVSxdLfrjgISFnETnME1D+FL1w6hfIVyMhzBCBYzuPH2HvFUuJcnsfSVK4DwBrtUdVftXb/AJtpU3KkD8M7lEbueJxXf1AkKrVKUBWlUqtAKUpQClKUApSlAKpVaoaAVw3jfwtZZUaygRrl1LZA/wCmfMMSV7EH2ruKiOs+q7pkP0i4bjHsPLU7RPvuIpnHAwnyeSdasaq0rD8vmMpuQSjshIOfpme5WTUR061bAVSr+cWneCFKn8oR5jnJLCPaOT7bodGbVrydyXE9U7l+rexY7gSRyTXKdf8AA6PLWCLbfyGTbP27r+kj4rXR1GlYkv8AfqZbaG3mLOMFlbNxrt5TqUPpDlistkgkTJHpOePY1hsdWLbxqC90MPzEsqn3KSJ4HBERNWdR6ZdsHY6suSQDlT8g8Gt7T2rGpOwIbNwA7QvqVu8knJjOOY7ntvi62tS3/r27exkepPD+/cp0PR277XH2hTbUEIPoE+kM7NMmcxGT2ORWz4mdReC2lPmME9AJb1R9bbuXMAgcDkkiK0+reatpLRRPKQwLiL9RAIO5vfmfkE5ipPwZprJBIuAX+IOCJnFsnB4z3PtVN2y8WSzjhc/uW186E/1NbSeHL1lkugq7zLIwlWkyQST6p7zH3qH1HTrg1Zu3baPYFzc9sLCwcbGRhKj23foTzXpb3HVdzHdHG1fUSfntXF+JOvlvw12l8y45tjuisDz79u2e2JdVrlixZ+Rq8DSvgeCG1Vu3J8pSlufSpO4gCIBbv/zmrtP1B1OSWXaVgkboYFcNEiJx2+DxUXcveUMHnAXsSe2a39VYe2dt1SjwCVOeR2I5HzXrUXV2rR3MNtU63q7E7q+vJqDtf0elgDG0eraYJBbkqPVGI4mIs8R6RX0PlW0QlSjJcBUblXduL9we5YEgwcAZqCOlublXY25o2qQQWniPcVO9S6PZ0+m2Xb7C8xEpbO5QcGGQHIGCTjtE4FVXUVrEUyVds92zl+n9e1nTyqkHyzlUuepCP/tsDj/tNSGp8bsd9yyzqzKF8t4Nu37uhnJxAwO5M1r+XdsofpuWWwfz2iT7gxtb9mrZ8MWLO2/ai6PN2N+GWKp5c7WLAbhEnn359893Syisx3XoX13xk8PZkl4F6q+mZ2uXTad9jAAAlseoMIkmTEe4IGa7zw//AIl2Lp8vVL5Dgkbs+WY7mfUn2Mge9cNoNyeZbXbDtkkq+5RgDarEr6RxDCewrNojcu7kvWwm4bNzMsNt9QC3DLEyMDOec4rO61B/Env8i1TcuGe22rgYBlIZSJBBkH5BFanWeq2tJZa9fbaij9SeyqO5PtXjmj6pqdETd07eXbjc9poK4O1iVU7Cd3Owg5GBUN4u8W3+oXUFxYtgQqL9CmILHvJznsMD5jbVow08pkq7NXY9j8LeOdJr4W2xt3SP+lcgMe/pIMN74M/FdNXhn+G3Rlt63T4zudoOdsW3P74Fe51UywrSqVWuAUpSgFKUoBSlKApFU21dSgLPLHtVr2Qay0oCH6j0lLilWUMp5BAI/rXAdc8ExJsH52Mf/i3/AJ/evViK19Rpg1TjNxeUQlBSW54Y+p1Gnb1EyBthwSQN27DckSPcjtkVksmy5m2xtM5A24ZcmNrLAUj78AFjJIFdH46uW7jjT24Lq0u/5beCQhIGWMfT8Ac1yPVrdq24FgtKYZicbl9iO/f9vavXp+OKzy/49TzbPhk8cErrus6i1ZuWnYIzqyhiS6YgHOWUieGmJH0xXGPcazAurBOVIIKt8qwMEfIJroOm9UKH8UeYsEZALDHZmBIHxx8czi0nRbWpuAsoSzuggt9W0AlQTy0QSeBPaQDCfSR3b2/gsh1EuOSNtdPG+5a6hYdSyg27ikkJ/wBq/Up4+/tyJjpuuXbbsva8wKRsMbnEwAu04YfHfHYQc3XNchUWbQUqseoKwjbgBdxkSIknmK3/AArd01m29wnfqYIRMBhOPwy2CT789o9+V0KFeqS37f76HbLdctMXsT2k0/8ADlFkG6+5h5hmII3CRBLkNwMDMd90bee4m2zrLAuoTtV7ctJyRO4gho/NPznJrV0+u02phNRaNu6CAGQNvLe8qN26YMGRWlf1V25Omt3TcWTudjiJgKCO2QCc7iYGPqpjVKUsS9/9TRNzjGOV9/qjR6gtoeZb0wm2TLsSCSAZCr/kBEz3IB4Are1CWbVnyoViVRkAJnKgtdeDmSfT8ADGapb0NuyrXXS4/ltshgApcxAZASQuZyc8RzWjf0iagNfvOQF4uIfWWPCWx7/EYHtXOr6rCVdb9yzpunT+Of7G/wBK0zx+Fbzd9O0lQWVRLbGbjIzMgyBmsb6xmF0kBPLKmDkbZCFHBwYMEGMeoCBAFOj6kKjXb96dQVNpFAYeSARJYQIOOBg9+9QPUdeLm61acifUxbLu2fUQOwk4+5JOIV3TjHNiy+3qcnVGUsQ2Rb1brRvuLZ3KDLAAsQT3MsfvjtJ7nO/0XpnlKC5LMON3InifmKp0vQlVVrsFx8QPvFZOpdQFscbmP0qOTWSTyzQlhYJzwz1ddPrrLMR6m2GeQLno3fEEjNe1g188eDPD1zW6hGIPZnY/SqgzP27Adz8V9DrUZYOorVaUqJ0UpSgFKUoBSlKAUpSgFKUoBXGeN/FTWvwNLm82GuDItcSB73IMhefg8Vk8Y+J2thrGlZfO4ZzlbWBiBM3DIhfn9K88uhmY27BkqAlxnI3EkmVDDLlvUCCJ5Ij1Rrop/NIzXW/liYrts7ns6SWb6nd2BMmUO08SxeCRnMTzWXV6ZQgtW2UTJVXGYYJkMR6SSv1NtnMbVjc1upt6e2qpmRuVJ9J3QdzgGCAeMmYgHZg6VrU2jL3h5rMoABcoyvwWgfVJzj3jEVsnKcY60smWKi3hss0SpZuf/UgqFE5E/M7e8gEL2kqciayazV6U3BdZfMtceWvYsh23G9I9UzhiZ+wrV1Giu3tnmXVCosvu3fgLMS4I+owIXljHPNWIlzVsun0dtvLWWCyNzEDN263G48ewkKPnli8RqTbWOfInX8Caxkyroxct3L6OiIpMWiRvEAcZkEmYAB/StR7RGGVlJzDAqT9gealtb0i7a0Cs9lrd63qTJ2+oqySGnuAVj2rTs9eW85bXBrsKQhTaNrEgliogGY96lXdOK23XzOTrjLnZktp7dz+G/GvFEf6cBoERJPMEEgKDMBoBGK0dBobjWbzW1JBKlTjcwtsSRtBn59pTmsmpF25at3blwPaLErbSDc9TlRIBG9+JnJH5q2tRqWvv5VrfbtIqlwBsaFx6UaNo7AEx3PvUoW5zjz39MEZVtckTqurXLmmXTnbsBGdstAM+8fr7d62bWj01lrItTqGVrhVJ5ZiuwsVAlcfSIPzWLX3yrsrql0gkEsrK8jBDFdp3CMzP3q/pevQXU3qi2jIYKD6vSYVmJLQTEiY98Ut6aEo6kvN7d/7Fd0k8ZLvEOhZrGo1RuKdzbRBJZ23KpIxAE7ozwBXP+HFFy4WcKWVcNHqyeCe9dP4svJ/CPD213PbW3bQ/l3bsjMRE+k7Tkx3rlej6pbK3GP8AlA9zzXnTk5c+xtgkiZ6lr1tKSeew7mtDonS7mrvKSZa4donC/I+wEz71k6Xpbt68GVgxcbYH5d35ZPB7z2rvfCHSgLiuNv4L6hCRyY2osfGGP6/NUSeNu5YtztPD/TLektC3bz3Zogufc/2A7Cpy01RtmpGyKiSM9KUoBSlKAUpSgFKUoBVKUoCtcX4z8Wm238LpCDqGhWflbO7An/Oew+R3gHN4t8S7N1jT3FW5B33CQfK4wB3fI+ByfavOOo6O7pbeGnzCN9xd/mLJJk+qCTP1c8ic1ooUNaU3u+F9/wAdyi6UtL08d2a9y88m3ZY3bhGXn1CQd1tWgFmPr5mZMCQSdrW37WmS35c7oMKGBD7o9TlIDIIx/NH8tWtqremsqEyXVWAlxvOQWYGCLfGIG6IAgFjzt26zsWclmYyT3J/T9oFetXXreXx/J58paeOS67dZmLOSzMZJPJJ/5xW90zQXC49CncgZbm47bPqEP6DJecBeS0Ad6p0uw6uSRb2m3uZnhrdtZybg5mQBAIMgDMxW/wBA6kX1C2bFpmt/zEjzZiG1DsZWYkFWBUKdvczC+7KxHhE6q8by5I+6l7V3RprCsFBLnzDBYn6r95hjjiMAQFmc9j0Xp1o6dl6XqY1Fs/iMY23iJjcrAwnO1h881tacNZD6l3XW6e5bFu6baglFTcTtEneks24duwgQMGo6VetJZPShbtWbjC7cuFgWA+ob2bm2FnAnP7nDOzVsvp7mqMcbmv0bxbrQNUuoRTd09sXArLtMKwDzt5wwII/rWjrOoN1LymewqW59KD67zjEm4FlbK/mPwQJP03+IeorrLgZV/BUNbDL6H1RUgssz6bCkBmY4WOZiNPqfWb2lRrJCi7Poe3HlhPp2qn5NuzbtYY2zzJaUI75S3ON+fBBa3T3NHfUhl3LtuIwkd5Eq2VIIgq2cfqZQ6wbvO11twxAFo2/RtgsWEKQQ0mZOa1en6KfxtSHYuZtrJDXDxiPUckRGBGYEVlN/+HWbkm8N2HGB5gzwdrLyCSCW3YIiRfJKW3f0+/3K4towajp1y3bt3GZX8zaQFJL+oEicZOM+xIrdtdPsrYL3GJaMKMFT/Lnk+4jA7jvA6DqTWbiXE2lhJAInkEEFeMyambeqsagu18N/EEgIttfSQFhVAmJkfmmpeLNcvK9OSPhxfozAekBrLNdBXhllTtAByzRBI7enOZiKjenaMO7C2gIf0hTLlScegnJPsTx+lTjXLurKpeQooYeYFBBJI5gyZIg4GJk+42ulX7f8XbtqFDiQWWQim2LgCKpUTiCT3PHz274q28ZfP6HK5NSSzsb/AIe6YIsNbUiHuFj7BQVUfOZP612vTtKqCFESxY/JYyT+9aXS9CLSKikkCeeckmprSJXjHpEhpUqQQVh0yVsigFKUoBSlKAUpSgFKVSgFcp4x8SeSpSyy75AdiwG0T6wpON+2ft7GDGTxV4iFlWS0wDAHc5MKmDiY5kQfafevL+pPbuuiXrjWhADQkwJ/MSZDHBg7oxuJM1pop1PLM91uFhGfqKXdQLaSr6cFSXT6uIZmk5IBYwM9iJp1DUrp7exLvnWmXCmZuQzGWJg+VxwBuiOzGsXWdSAQbtpECStu2og3Igbng4TEwDkyAeSOevXmuMWcyx5P9vsO0dor0Ken14bWyMdl2nOCt+8zku5knJJ/5/QVsdBG929OVXcLhYqlqD/1GgTjEAZJhYzV2ktWPNm9ua1sO0CZ3QPqCwSOePitnU6C42lLWdq6YMzAZDvtJG5zEGJgAnHtJkzu6hP4Ft9/exyqp/i5MNx7mruDT6UMVLbiWgNcYfVevEYAyYHCjAzJPR2fDb6e0qNeQ6S6wN+/ZB3FYG1C0n8In83AJzioXwnfW6RpNy2FusfNug/iXFxtsg8LJn7z+h6jrWvPT0v27ht+W6eVptMgkBSCGu3CcidxmZ3GfvWO1tPQvv1NMEmtTLetdSHTzci4jh0FvT6a2BstrB/Euc5ye/qk9uOQ6Il1rW13u/w0kC2rEeawElFHsB6neIUZ5IrV6L0nzfU+7ywwWFjfcY5FtJxMZLHCjJ7A9L1LqP8ACIQu3z2VFQJO2yvOxVMMsSCCZ3NJIVlqWhR+Fbs5qb3fBg6n1UaVQF2/xJADAf8ATtIAQLagMYgwylTJwxJ3RUX0rpalTf1DHaIIXO5y3BOCZOCAfqx2OYdyWJLSSSSSckzyTXUFvJtC5qWNy7kW0JBA3T3nODk8jcI5k2uOhbcsgpamWa8G2oe+zeewm2BC7B+UELAkQASy5EKI24599SXJZ5YmPvgQAR2EDt2rY12ivABrysAYAJkgRkLOYj+U1vdD6bb3Jc1DqqM222r4DEcs0Z8scE4k+mRkhnSs5GMvBDKm04yf6AVdAIrq/E/RdNbcfiLba4JG0bl+7BPpB91x/l71zur0r2o3DB+lgQUaO6sMH/TvFcrmpLKOWprZm5pdePIu27nqDZEzuJ27RnsBCmf8oEZxHdLu+TcS53Rlb9jn+lZunqjND8Qe8ce57Y/4eK2NT0wJaLmQSfTMgjiFKx9UEk5wRHvV0ZRinHzKcOST8j1y1Bgjg5H61JaNc1z3hV2bS2S3OwL/APiSo/oK6TR14rWHg9ZPKyS1kYrJVlqr6idFKUoBSlKAUpSgKVw3jnx0mlPkWPXdkC4VP/THcA/zkce3J9q7hxINfPGl6WGvumoui1G4l2zuIOYJxPJzWnpoQk259uxm6ic44Ue506objMbrCxtRriBzH5oBYzBuSMCfTBMlj6ef1vUmt+nhgdyqebZiN2SSHgwBPpkk+rCZ9b4nddyWwkAbFcbix2+kXCWOSQAROR78zD9I0xu3lGw3PzMo5IkZPciSJjMTW6vpt/EnwjLK7bREy3dXb1Bm6dlw/nEm20CBuUZXAGVkf5aw3tK9uNwwfpYEFG/9rDBrt9cLHl+UgXUSId1ClxJgbAODJhVEBSRMAE1DazoV3SJKuLk/VZK7pA7lchoxkARODVlXVxe3Hkn97EZ9O+eTmNa7AEIJO0xmCCeCK27N8brYUyfrKniU2khk781o9Rvxd3Km1YX0yTGOROY/er9NqFuNP0leD+YVk6jWrHJ9zXSouCSJ+/qbWrdm1RFsKpC7JgknILEEiOw/4RtuLAW8saViXF2N191VztgE4LGF3HABHbmD81lRwAXJYsGAHcgkFf349+Kk11hDW1LG7aSHFstNsgNlY7Cf0zVcZ42RKUfMkv8A1qzasLdthTenZbT8unCmYAmTPJf85OTErXKFyzSxJYmSTya6N9PY1bu7FdMFCgL6ZaSxLTgGMCBmIqFu6G4ihyh2HgkYPzWqmUPcz2KXsW6PR3Lz7LSl29h7DuSeBXdeD+htYZhqfLUsoCBiCZkwEYmJmSQM4HviI8A9VtWblxbsL5m2GPA2zgnsM88YrpOq9Vs6ey5uXUv78IhKtP3ycd5/2rxf/S625XeAofDt7+/Gxv6WiGjxM7mJemG0xXycPuH1bjckmJxJy0liMRXH+JtDet3vxgBKgKVI2kIAvpA+kf5YxNbnh/rW1vUdhCtktAck4BcyVhTAMx6R71j6wg1d92tXjcaSAtyFLAceUcKR/lMH23c1r6OqdUmpLCKeonGa2e5Bba6HwYLbM63boCkYtNGy4fc7htkdu9YOneGL95HaNm07QHBBYjkfEfNQ+pt+TPmDIJULIMkc5HYdzW+TjNOKe5jWYNSaJTqZsWr02JIVuJlSVIys5A5iScwQalOh9JbWXA7yLSQBwCY/LgRJ7xxUf4f6W2rKFhAWdzRiCZEfOSAPtXpOjsqihEEKMAf8/vWW2zC0rkvqry9XY3NOgUAKIAAAA4AHAFS+jStDSWpqb01qKyGs2EFXUpXDopSlAKUpQClKUBSuW8S+CrGq3Mv4dw5JAlGP+Zff5H9a6k1Q11PBxpNYZ4F1nwre01wLdGwEwHMm2fkMBn7RPxVuo1XkWltKg3PbadrA5eVLEqDukQVgiJIMjFe86nTrcUq6h1PIYAg/oa4DxJ/h6hltLjn8N88/yMeP1/ettfWN4Vm6MNnS6cus4nS6Z9Kh1BP44ggtuIm5AKEFfUxU3JIPpZIwa2uj9ct3XZ9WyqywRAba8GQpGYC8wOSQTJUVFdb0d5bjeYrK2CVPMgAFj2JMSSOSTUWVrdGqF0c538129DN40q5Ywdh1PQjXvviBEqysDAHIP8zGQT/KNvMkVyXUejMGm2GdDO10EkgEgyB8gie9ZbXUryW/LR4SSdpAIzzyP6VP6TrtkLsTaty6F3FlaFaIhI7DhFkDAE1U67KVjGqPl/b8i+M4Wb5wzjkvtbEHj3H/ADFbmnuoDvUjfET7z2I/b5rodb0K1s3N+HdY7QoaYPu47mJZmECASAO/M6rply2u4rtBiGBBUzwcHg9j3qrwoWb1v2f9FyslHaa+/UzK5S2A4yWHYlYZufiAamh1JmNu1qCblm3tlAAGKiQo3CCQPYmubTUNID8Vt6e+N5Ke22CTEc/pWdqUHiRZtLdHR6Kyr+Y9gC2itaMF2RiybyCQjYtwcg4wKgdd0m6m240Lun0xlZkxtP8ApjgTOKut3FCDzInIIPfkiD37VF67xBcJgBTAgbpYgDsJOKlUo6m+7x8vUrtc9OEbVmw+J7DPeazfwre374/vUK3Vb55ePhQF/tWs7s31MT9yT/etkc8IyST5Z2NrxDds22U3QRt2gbpuD4UgzH3kDkZrQ6F0m5rLoZh6e38oA/0H9T+taXQejNfcADH9/wDb3NerdK6etlAq/qff/as9s1DKjyXVQc+eDZ0GlW0oRBgfuT7mpbSWJrBpbM1PaHTVhZuSM+j08VvgVRFirqiSFKUoBSlKAUpSgFKUoBSlKApFY3Say0oCB6v0e3fWLihvb3H2PIrzvr3gpklrUsPb84/0b+9ewMtat/Sg1ZCyUHmLK7KozWJI+eb2icHbtJMwAAZn2jmfipLpxs2LW9iC9y20HngwFT0ETuEGeMGCOfUus+G7d7JEN2dcN/v+tcH13w3dVt14s6AEB0AkE/mZe59zOYHqxW+PWqa02fIwy6WVe8dzR6eL11nvX2iy0HYxEFXlxDHIAK2zBgMpPastnX/xuAPSuCrJgA4Lnnc3AAwBMmYArR1m+6+0kiyWthm2woJ4zEhC24hThZ4wKv1OrJXyNOCCdy7TK+WEJfkth/r3NJEDtwJyqUvijz2xwjkbWtn9WYupdGtswGljHp2kkhyJLATP0iJPHqGQcVAavSNacqPS3cTI/Q/vXWDVrpLYJJusfSGYqXKxPpGQbcsSCTySO2Nm3p0uJ5l6WVvUu5JuEt9bEDMyICAxAHJzUXY4rFizHs+7ZalneDw/kcOdZCsr8mMn7itW3oixklQfYNP/AMZqY6hox5htp6pgledh7pOZ28E10HSugoFBM++MSff7UsrhTiSfPCORsla9OODkF6O57/srf6gVt6HoBdgvqJPaFH/9H967+10m2eVJ+5P/AJqR0fTUTKIFnkgZP61n/wCiZZ/zp8mv0bpa2FCqBPcgf0HxU3prE1dp9JUxotHWaTyaIrGyK6HS1MWrcVbZtRWeoExSlKAUpSgFKUoBSlKAUpSgFKUoBSlKAUpSgLHtzWnqNGDW/VCKA4bq/hZSS9om0/uvB+4/8f1riNV0ltLu3K4YhxuUyr7srDflIYBgeZHFe2XLQNR2s6argggEHkESDVsLZQ4KbKYzPEdLZLMbmp3NCbl3AmQp2k4YSFOSoIxJ+9vXOotqHGyQF+kiQxLAA9+JBgY5+TXfda8HyrCySoPKEnaY9j2/Wag9B4WYP60KKOSWBLfAg4Hua2rrI/ia37eRkfTT/CnsR3h3omNzDH947D4/vXX6XQE9q3tH0/gAYFdDodABWOdjk9T5NtdagsIitL0r4qRtdMAqXS0BV8VVkng0bWiArbS0BWSlcOilKUApSlAKUpQClKUApSlAKUpQClKUApSlAKUpQClKUAqhFVpQGG5ZBrTu6AGpKkUBH6fRgVvKsVWKrQClKUApSlAKUpQClKUApSlAKUpQClKUApSlAKUpQClKUApSlAKUpQClKUApSlAKUpQClKUApSlAKUpQClKUApSlAKUpQClKUB/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5" name="Retângulo 14"/>
          <p:cNvSpPr/>
          <p:nvPr/>
        </p:nvSpPr>
        <p:spPr>
          <a:xfrm>
            <a:off x="602357" y="2828543"/>
            <a:ext cx="2304542" cy="55399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lIns="91440" tIns="45720" rIns="91440" bIns="45720">
            <a:spAutoFit/>
          </a:bodyPr>
          <a:lstStyle/>
          <a:p>
            <a:r>
              <a:rPr lang="pt-BR" sz="3000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Linguagem C.</a:t>
            </a:r>
            <a:endParaRPr lang="pt-BR" sz="3000" b="1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</a:endParaRPr>
          </a:p>
        </p:txBody>
      </p:sp>
      <p:sp>
        <p:nvSpPr>
          <p:cNvPr id="16" name="Retângulo 15"/>
          <p:cNvSpPr/>
          <p:nvPr/>
        </p:nvSpPr>
        <p:spPr>
          <a:xfrm>
            <a:off x="595407" y="3573016"/>
            <a:ext cx="7150675" cy="193899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lIns="91440" tIns="45720" rIns="91440" bIns="45720">
            <a:spAutoFit/>
          </a:bodyPr>
          <a:lstStyle/>
          <a:p>
            <a:r>
              <a:rPr lang="pt-BR" sz="3000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O Código desenvolve-se a partir de funções </a:t>
            </a:r>
          </a:p>
          <a:p>
            <a:r>
              <a:rPr lang="pt-BR" sz="3000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e variáveis, como qualquer linguagem </a:t>
            </a:r>
          </a:p>
          <a:p>
            <a:r>
              <a:rPr lang="pt-BR" sz="3000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de programação.</a:t>
            </a:r>
          </a:p>
          <a:p>
            <a:endParaRPr lang="pt-BR" sz="3000" b="1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Logotht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954498" y="0"/>
            <a:ext cx="2189502" cy="980728"/>
          </a:xfrm>
          <a:prstGeom prst="rect">
            <a:avLst/>
          </a:prstGeom>
        </p:spPr>
      </p:pic>
      <p:grpSp>
        <p:nvGrpSpPr>
          <p:cNvPr id="2" name="Grupo 6"/>
          <p:cNvGrpSpPr/>
          <p:nvPr/>
        </p:nvGrpSpPr>
        <p:grpSpPr>
          <a:xfrm>
            <a:off x="-504056" y="0"/>
            <a:ext cx="2627784" cy="1772813"/>
            <a:chOff x="3550856" y="2892326"/>
            <a:chExt cx="1367683" cy="923330"/>
          </a:xfrm>
        </p:grpSpPr>
        <p:sp>
          <p:nvSpPr>
            <p:cNvPr id="5" name="Retângulo 4"/>
            <p:cNvSpPr/>
            <p:nvPr/>
          </p:nvSpPr>
          <p:spPr>
            <a:xfrm>
              <a:off x="3550856" y="2892326"/>
              <a:ext cx="1367683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pt-BR" sz="5400" b="1" cap="none" spc="0" dirty="0" smtClean="0">
                  <a:ln w="31550" cmpd="sng">
                    <a:gradFill>
                      <a:gsLst>
                        <a:gs pos="25000">
                          <a:schemeClr val="accent1">
                            <a:shade val="25000"/>
                            <a:satMod val="190000"/>
                          </a:schemeClr>
                        </a:gs>
                        <a:gs pos="80000">
                          <a:schemeClr val="accent1">
                            <a:tint val="75000"/>
                            <a:satMod val="190000"/>
                          </a:schemeClr>
                        </a:gs>
                      </a:gsLst>
                      <a:lin ang="5400000"/>
                    </a:gradFill>
                    <a:prstDash val="solid"/>
                  </a:ln>
                  <a:solidFill>
                    <a:srgbClr val="FFFFFF"/>
                  </a:solidFill>
                  <a:effectLst>
                    <a:outerShdw blurRad="41275" dist="12700" dir="12000000" algn="tl" rotWithShape="0">
                      <a:srgbClr val="000000">
                        <a:alpha val="40000"/>
                      </a:srgbClr>
                    </a:outerShdw>
                  </a:effectLst>
                </a:rPr>
                <a:t>DEV</a:t>
              </a:r>
              <a:endParaRPr lang="pt-BR" sz="5400" b="1" cap="none" spc="0" dirty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FFFFFF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</a:endParaRPr>
            </a:p>
          </p:txBody>
        </p:sp>
        <p:sp>
          <p:nvSpPr>
            <p:cNvPr id="6" name="CaixaDeTexto 5"/>
            <p:cNvSpPr txBox="1"/>
            <p:nvPr/>
          </p:nvSpPr>
          <p:spPr>
            <a:xfrm>
              <a:off x="3874828" y="3229771"/>
              <a:ext cx="706409" cy="2858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dirty="0" smtClean="0"/>
                <a:t>Rio Claro</a:t>
              </a:r>
              <a:endParaRPr lang="pt-BR" dirty="0"/>
            </a:p>
          </p:txBody>
        </p:sp>
      </p:grpSp>
      <p:sp>
        <p:nvSpPr>
          <p:cNvPr id="8" name="Retângulo 7"/>
          <p:cNvSpPr/>
          <p:nvPr/>
        </p:nvSpPr>
        <p:spPr>
          <a:xfrm>
            <a:off x="1763688" y="221739"/>
            <a:ext cx="5183855" cy="83099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800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Mini-Curso Arduino</a:t>
            </a:r>
            <a:endParaRPr lang="pt-BR" sz="4800" b="1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</a:endParaRPr>
          </a:p>
        </p:txBody>
      </p:sp>
      <p:cxnSp>
        <p:nvCxnSpPr>
          <p:cNvPr id="10" name="Conector reto 9"/>
          <p:cNvCxnSpPr/>
          <p:nvPr/>
        </p:nvCxnSpPr>
        <p:spPr>
          <a:xfrm>
            <a:off x="179512" y="1124744"/>
            <a:ext cx="8784976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Retângulo 12"/>
          <p:cNvSpPr/>
          <p:nvPr/>
        </p:nvSpPr>
        <p:spPr>
          <a:xfrm>
            <a:off x="647677" y="1700808"/>
            <a:ext cx="4850046" cy="70788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lIns="91440" tIns="45720" rIns="91440" bIns="45720">
            <a:spAutoFit/>
          </a:bodyPr>
          <a:lstStyle/>
          <a:p>
            <a:r>
              <a:rPr lang="pt-BR" sz="4000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Principais Constantes.</a:t>
            </a:r>
            <a:endParaRPr lang="pt-BR" sz="4000" b="1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</a:endParaRPr>
          </a:p>
        </p:txBody>
      </p:sp>
      <p:sp>
        <p:nvSpPr>
          <p:cNvPr id="28679" name="AutoShape 7" descr="data:image/jpeg;base64,/9j/4AAQSkZJRgABAQAAAQABAAD/2wCEAAkGBxIREhUUERQVFBQWFxUWGBcVGBgXFRggFBgYGBoYGBgYHCkgHR4pHhgYITIhJSktLi8uGB8zOTMsNygtMCsBCgoKDg0OGxAQGzQmICQsLC8sMiw0LCwvMSwvNDQsLC8xLCwsLy8sNCwsLCwsLC80Lyw0LywsLCwsLCwsLCwsLP/AABEIAOEA4QMBIgACEQEDEQH/xAAcAAEAAQUBAQAAAAAAAAAAAAAABQECAwQGBwj/xAA9EAACAQMDAgUCBAQFAwMFAAABAhEAAyEEEjEFQQYTIlFhMnEjQoGRFFKhsQdiweHwM4LRFXKyJGOSosL/xAAZAQEAAwEBAAAAAAAAAAAAAAAAAgMEAQX/xAAuEQACAgEDAgQEBwEBAAAAAAAAAQIDERIhMQRBE1FhgSKh4fAyQnGRscHRFAX/2gAMAwEAAhEDEQA/APcaUpQClKUApSlAKUqlAKVE+JPEFnQ2t90yxwlsfU7ew+Pc9v2ryPS/4k9QGouMRgkEW2UeUB/KD9QI9/37UB7lStfp2p821buEbS6I8TMblBiYE88xV1zV21uLbLAXHDMq/mYJG4gew3D9xQGelUpQFaUpQClKUApSlAKUpQClKUApSlAKUpQClKUApSlAKUpQClKpQCoTxV4ltaG3ub13Gny7Q+pyP7KO5/uYFYPGXiu30+3J9d5gdlv+m5vZQe/fgV4J1rrH8UW1V67dW6HyI2k7eFSfyx27TmupAzeIettrTdu6t7qXFICkelY5UWs4j/c8k1EaTrha4GaSske5iMT71BdT6k+oub3P2E4H+/zVuiJkASZ4AEn9qng4fQHiDxSrdLazo7xXVJb01vaBDNvNtHVSSI5IL4Ag571zP+GfUbj9Sto9wuLR1CKAWa2m6Ay2y2dsoInnbPevN/8A1V9sb22n8rZjJwrc7fjt81K+GNe1q6G0xNtwdyxE/YTzxxUHBncn1HdvKsbmCyQokgSTwBPJ+KwdN6hb1Cl7RlQ9y2SRGbTFG5+Qa8J8eddbVW7Vy5e+nTAMu2A1y5eIAto49L7R6n7ACJr0f/B25u0BksYvXPq7SFbHwZnOZJqJ07mq1SldOFaUpQClKUApSlAKUpQClKUApSlAKUpQClKUApSqUArlvG/jK309IEPfYStv259bxkLjjk9u5E91a+1uxddI3JbuMs5EqpIkfcV836vUXvMa/cueZvncHElmMxngAfsAIjtXUgWa/qzXnXWHUMzsSWBGWjBUgjAHGMAD7VzXUbrXW3P8/YfAqQjzWPmNtPb2+wq/qKPbRQ67lbCxzj3Hap+hwgLulIiM/bPNSfT9KbYV/VuMwTgf9pHOO/zU14c8PM03gwlVLbGO1iM5URlcH7weKkPEfUrRttba1tveWF9IAUTwXnkgf+6Oxq6t4ljGX/BVN5XJxWt0Vy39Q9LElSCIOfjv8Vk6fabaWgbQwWSck8jaOe3IraudBuIyC6AC0FfUBI4MtOP1roOrdPs6eztUrvLqYUyoBGJOYXggk53A84Dw3jLO+Is4RFI4YeuWHbd2/wDNdF4I8SDTa60We4tuYubJKkbWjco5HfjFchfvEEqOdwH2yJ/pXQ+H+jXCXa1uuKQCQBtLgdzOQkyOxYiAOYjGvO74Oynj9T6S0GutX0D2XW4h7qZH2Psfg1sV4X03VW7TBtM93TX1UbkBYm4QAdpBlSDkQQIPau08Nf4kpdhdSu0x9a5GO5Tn9p+wquVb7HVNdz0ClYdJq7d1Q9tldT3UyPt9/is1VkytKpSgK0qlVoBSlKAUpSgFKUoBSlKAUpSgFUqtUoDU6us2Lw97dwf/AKmvnDVLvtwDkMP6A4r6M65ZZ9NeVSQzWrgBGDJUxkV849StlbcXBBPG3ORwZqUU3wRbS5Ne9qQhC6m2WBHp2xn5+K3+idCubDfJ85Av0ZJAMcqT9PBx8H4q7pXSrtsC7qB5ymB6vUoz37rz7H5jkZeq6wG4V0e/czBYPrIjlVbIPq7ZAjEZmyuDe0fp9CE5Jc/Uyay+txtumUpdAUHaCbdv+ZhKyGIgQo3TjnjNo9M+9WtsDB3N5qhmJzLuST7QACIg5hWNbfTBas+WLpFu/O9g4LAMRAZyRBxJg4EmCIgyt3RhLd3dgiCszEk+prjEH04EYIaMcBVu3h+Hj98/QqypcnNafTWPOuum9nUO6JcQbHiZJY/SuScx2zOKs/gGuB9RcZbAKlkBWUcERAXiD/KQZmYit7zbTbfMfzLakbrYwzAfSzbuQGmLcnBmT6qrrbRcM7ISHcvbslmAG6JdoIMlRgD7/SM7YvThy27fQzNZ2juc5dBdWITapI3bVIWRxuJmDxiYwMV1NhtPsN2xeazdjIYn3HoCgRGAIEgAcVZqdNcewtuwPJtEDzLbuCd8qRuc4BYEHadsRmJExmq0ZsWkuXCu24W27WVj6DDEgHAz3rs41yWW1Hft/ZyDmntvt94JW/1PcysTbvXsICE2ovIVgWUGQW4GK1bNooE8td0k7l4Z+VU+4hgSBHYEzOLum6nTsgW6gg7SrKIJ5+ppDCZ94ELjBmXXpQCb2ZjJNon0eZO8Ify7iJ7bpKnjtWa6tQ448vP9C6uTlyY9F1G5p2LW7mx12T64DC4BAUERcQRMkES5jBBPddF8byANUmwnAZc9hIa2Mggnbic9hXnaK3mtdaWAmTb2nbAxtVC2cAA/lEnmCNS2dkG8+yJ8q3cOxctuBeciWAKhuYE45zuGr2LlLB7D4h8VW9PY820BqCRuUIw2kfzFxIArL4d8UWdXbVh+G5AlGYGCe24YP9D8V5D4hXUPpbM2DbVSxdLfrjgISFnETnME1D+FL1w6hfIVyMhzBCBYzuPH2HvFUuJcnsfSVK4DwBrtUdVftXb/AJtpU3KkD8M7lEbueJxXf1AkKrVKUBWlUqtAKUpQClKUApSlAKpVaoaAVw3jfwtZZUaygRrl1LZA/wCmfMMSV7EH2ruKiOs+q7pkP0i4bjHsPLU7RPvuIpnHAwnyeSdasaq0rD8vmMpuQSjshIOfpme5WTUR061bAVSr+cWneCFKn8oR5jnJLCPaOT7bodGbVrydyXE9U7l+rexY7gSRyTXKdf8AA6PLWCLbfyGTbP27r+kj4rXR1GlYkv8AfqZbaG3mLOMFlbNxrt5TqUPpDlistkgkTJHpOePY1hsdWLbxqC90MPzEsqn3KSJ4HBERNWdR6ZdsHY6suSQDlT8g8Gt7T2rGpOwIbNwA7QvqVu8knJjOOY7ntvi62tS3/r27exkepPD+/cp0PR277XH2hTbUEIPoE+kM7NMmcxGT2ORWz4mdReC2lPmME9AJb1R9bbuXMAgcDkkiK0+reatpLRRPKQwLiL9RAIO5vfmfkE5ipPwZprJBIuAX+IOCJnFsnB4z3PtVN2y8WSzjhc/uW186E/1NbSeHL1lkugq7zLIwlWkyQST6p7zH3qH1HTrg1Zu3baPYFzc9sLCwcbGRhKj23foTzXpb3HVdzHdHG1fUSfntXF+JOvlvw12l8y45tjuisDz79u2e2JdVrlixZ+Rq8DSvgeCG1Vu3J8pSlufSpO4gCIBbv/zmrtP1B1OSWXaVgkboYFcNEiJx2+DxUXcveUMHnAXsSe2a39VYe2dt1SjwCVOeR2I5HzXrUXV2rR3MNtU63q7E7q+vJqDtf0elgDG0eraYJBbkqPVGI4mIs8R6RX0PlW0QlSjJcBUblXduL9we5YEgwcAZqCOlublXY25o2qQQWniPcVO9S6PZ0+m2Xb7C8xEpbO5QcGGQHIGCTjtE4FVXUVrEUyVds92zl+n9e1nTyqkHyzlUuepCP/tsDj/tNSGp8bsd9yyzqzKF8t4Nu37uhnJxAwO5M1r+XdsofpuWWwfz2iT7gxtb9mrZ8MWLO2/ai6PN2N+GWKp5c7WLAbhEnn359893Syisx3XoX13xk8PZkl4F6q+mZ2uXTad9jAAAlseoMIkmTEe4IGa7zw//AIl2Lp8vVL5Dgkbs+WY7mfUn2Mge9cNoNyeZbXbDtkkq+5RgDarEr6RxDCewrNojcu7kvWwm4bNzMsNt9QC3DLEyMDOec4rO61B/Env8i1TcuGe22rgYBlIZSJBBkH5BFanWeq2tJZa9fbaij9SeyqO5PtXjmj6pqdETd07eXbjc9poK4O1iVU7Cd3Owg5GBUN4u8W3+oXUFxYtgQqL9CmILHvJznsMD5jbVow08pkq7NXY9j8LeOdJr4W2xt3SP+lcgMe/pIMN74M/FdNXhn+G3Rlt63T4zudoOdsW3P74Fe51UywrSqVWuAUpSgFKUoBSlKApFU21dSgLPLHtVr2Qay0oCH6j0lLilWUMp5BAI/rXAdc8ExJsH52Mf/i3/AJ/evViK19Rpg1TjNxeUQlBSW54Y+p1Gnb1EyBthwSQN27DckSPcjtkVksmy5m2xtM5A24ZcmNrLAUj78AFjJIFdH46uW7jjT24Lq0u/5beCQhIGWMfT8Ac1yPVrdq24FgtKYZicbl9iO/f9vavXp+OKzy/49TzbPhk8cErrus6i1ZuWnYIzqyhiS6YgHOWUieGmJH0xXGPcazAurBOVIIKt8qwMEfIJroOm9UKH8UeYsEZALDHZmBIHxx8czi0nRbWpuAsoSzuggt9W0AlQTy0QSeBPaQDCfSR3b2/gsh1EuOSNtdPG+5a6hYdSyg27ikkJ/wBq/Up4+/tyJjpuuXbbsva8wKRsMbnEwAu04YfHfHYQc3XNchUWbQUqseoKwjbgBdxkSIknmK3/AArd01m29wnfqYIRMBhOPwy2CT789o9+V0KFeqS37f76HbLdctMXsT2k0/8ADlFkG6+5h5hmII3CRBLkNwMDMd90bee4m2zrLAuoTtV7ctJyRO4gho/NPznJrV0+u02phNRaNu6CAGQNvLe8qN26YMGRWlf1V25Omt3TcWTudjiJgKCO2QCc7iYGPqpjVKUsS9/9TRNzjGOV9/qjR6gtoeZb0wm2TLsSCSAZCr/kBEz3IB4Are1CWbVnyoViVRkAJnKgtdeDmSfT8ADGapb0NuyrXXS4/ltshgApcxAZASQuZyc8RzWjf0iagNfvOQF4uIfWWPCWx7/EYHtXOr6rCVdb9yzpunT+Of7G/wBK0zx+Fbzd9O0lQWVRLbGbjIzMgyBmsb6xmF0kBPLKmDkbZCFHBwYMEGMeoCBAFOj6kKjXb96dQVNpFAYeSARJYQIOOBg9+9QPUdeLm61acifUxbLu2fUQOwk4+5JOIV3TjHNiy+3qcnVGUsQ2Rb1brRvuLZ3KDLAAsQT3MsfvjtJ7nO/0XpnlKC5LMON3InifmKp0vQlVVrsFx8QPvFZOpdQFscbmP0qOTWSTyzQlhYJzwz1ddPrrLMR6m2GeQLno3fEEjNe1g188eDPD1zW6hGIPZnY/SqgzP27Adz8V9DrUZYOorVaUqJ0UpSgFKUoBSlKAUpSgFKUoBXGeN/FTWvwNLm82GuDItcSB73IMhefg8Vk8Y+J2thrGlZfO4ZzlbWBiBM3DIhfn9K88uhmY27BkqAlxnI3EkmVDDLlvUCCJ5Ij1Rrop/NIzXW/liYrts7ns6SWb6nd2BMmUO08SxeCRnMTzWXV6ZQgtW2UTJVXGYYJkMR6SSv1NtnMbVjc1upt6e2qpmRuVJ9J3QdzgGCAeMmYgHZg6VrU2jL3h5rMoABcoyvwWgfVJzj3jEVsnKcY60smWKi3hss0SpZuf/UgqFE5E/M7e8gEL2kqciayazV6U3BdZfMtceWvYsh23G9I9UzhiZ+wrV1Giu3tnmXVCosvu3fgLMS4I+owIXljHPNWIlzVsun0dtvLWWCyNzEDN263G48ewkKPnli8RqTbWOfInX8Caxkyroxct3L6OiIpMWiRvEAcZkEmYAB/StR7RGGVlJzDAqT9gealtb0i7a0Cs9lrd63qTJ2+oqySGnuAVj2rTs9eW85bXBrsKQhTaNrEgliogGY96lXdOK23XzOTrjLnZktp7dz+G/GvFEf6cBoERJPMEEgKDMBoBGK0dBobjWbzW1JBKlTjcwtsSRtBn59pTmsmpF25at3blwPaLErbSDc9TlRIBG9+JnJH5q2tRqWvv5VrfbtIqlwBsaFx6UaNo7AEx3PvUoW5zjz39MEZVtckTqurXLmmXTnbsBGdstAM+8fr7d62bWj01lrItTqGVrhVJ5ZiuwsVAlcfSIPzWLX3yrsrql0gkEsrK8jBDFdp3CMzP3q/pevQXU3qi2jIYKD6vSYVmJLQTEiY98Ut6aEo6kvN7d/7Fd0k8ZLvEOhZrGo1RuKdzbRBJZ23KpIxAE7ozwBXP+HFFy4WcKWVcNHqyeCe9dP4svJ/CPD213PbW3bQ/l3bsjMRE+k7Tkx3rlej6pbK3GP8AlA9zzXnTk5c+xtgkiZ6lr1tKSeew7mtDonS7mrvKSZa4donC/I+wEz71k6Xpbt68GVgxcbYH5d35ZPB7z2rvfCHSgLiuNv4L6hCRyY2osfGGP6/NUSeNu5YtztPD/TLektC3bz3Zogufc/2A7Cpy01RtmpGyKiSM9KUoBSlKAUpSgFKUoBVKUoCtcX4z8Wm238LpCDqGhWflbO7An/Oew+R3gHN4t8S7N1jT3FW5B33CQfK4wB3fI+ByfavOOo6O7pbeGnzCN9xd/mLJJk+qCTP1c8ic1ooUNaU3u+F9/wAdyi6UtL08d2a9y88m3ZY3bhGXn1CQd1tWgFmPr5mZMCQSdrW37WmS35c7oMKGBD7o9TlIDIIx/NH8tWtqremsqEyXVWAlxvOQWYGCLfGIG6IAgFjzt26zsWclmYyT3J/T9oFetXXreXx/J58paeOS67dZmLOSzMZJPJJ/5xW90zQXC49CncgZbm47bPqEP6DJecBeS0Ad6p0uw6uSRb2m3uZnhrdtZybg5mQBAIMgDMxW/wBA6kX1C2bFpmt/zEjzZiG1DsZWYkFWBUKdvczC+7KxHhE6q8by5I+6l7V3RprCsFBLnzDBYn6r95hjjiMAQFmc9j0Xp1o6dl6XqY1Fs/iMY23iJjcrAwnO1h881tacNZD6l3XW6e5bFu6baglFTcTtEneks24duwgQMGo6VetJZPShbtWbjC7cuFgWA+ob2bm2FnAnP7nDOzVsvp7mqMcbmv0bxbrQNUuoRTd09sXArLtMKwDzt5wwII/rWjrOoN1LymewqW59KD67zjEm4FlbK/mPwQJP03+IeorrLgZV/BUNbDL6H1RUgssz6bCkBmY4WOZiNPqfWb2lRrJCi7Poe3HlhPp2qn5NuzbtYY2zzJaUI75S3ON+fBBa3T3NHfUhl3LtuIwkd5Eq2VIIgq2cfqZQ6wbvO11twxAFo2/RtgsWEKQQ0mZOa1en6KfxtSHYuZtrJDXDxiPUckRGBGYEVlN/+HWbkm8N2HGB5gzwdrLyCSCW3YIiRfJKW3f0+/3K4towajp1y3bt3GZX8zaQFJL+oEicZOM+xIrdtdPsrYL3GJaMKMFT/Lnk+4jA7jvA6DqTWbiXE2lhJAInkEEFeMyambeqsagu18N/EEgIttfSQFhVAmJkfmmpeLNcvK9OSPhxfozAekBrLNdBXhllTtAByzRBI7enOZiKjenaMO7C2gIf0hTLlScegnJPsTx+lTjXLurKpeQooYeYFBBJI5gyZIg4GJk+42ulX7f8XbtqFDiQWWQim2LgCKpUTiCT3PHz274q28ZfP6HK5NSSzsb/AIe6YIsNbUiHuFj7BQVUfOZP612vTtKqCFESxY/JYyT+9aXS9CLSKikkCeeckmprSJXjHpEhpUqQQVh0yVsigFKUoBSlKAUpSgFKVSgFcp4x8SeSpSyy75AdiwG0T6wpON+2ft7GDGTxV4iFlWS0wDAHc5MKmDiY5kQfafevL+pPbuuiXrjWhADQkwJ/MSZDHBg7oxuJM1pop1PLM91uFhGfqKXdQLaSr6cFSXT6uIZmk5IBYwM9iJp1DUrp7exLvnWmXCmZuQzGWJg+VxwBuiOzGsXWdSAQbtpECStu2og3Igbng4TEwDkyAeSOevXmuMWcyx5P9vsO0dor0Ken14bWyMdl2nOCt+8zku5knJJ/5/QVsdBG929OVXcLhYqlqD/1GgTjEAZJhYzV2ktWPNm9ua1sO0CZ3QPqCwSOePitnU6C42lLWdq6YMzAZDvtJG5zEGJgAnHtJkzu6hP4Ft9/exyqp/i5MNx7mruDT6UMVLbiWgNcYfVevEYAyYHCjAzJPR2fDb6e0qNeQ6S6wN+/ZB3FYG1C0n8In83AJzioXwnfW6RpNy2FusfNug/iXFxtsg8LJn7z+h6jrWvPT0v27ht+W6eVptMgkBSCGu3CcidxmZ3GfvWO1tPQvv1NMEmtTLetdSHTzci4jh0FvT6a2BstrB/Euc5ye/qk9uOQ6Il1rW13u/w0kC2rEeawElFHsB6neIUZ5IrV6L0nzfU+7ywwWFjfcY5FtJxMZLHCjJ7A9L1LqP8ACIQu3z2VFQJO2yvOxVMMsSCCZ3NJIVlqWhR+Fbs5qb3fBg6n1UaVQF2/xJADAf8ATtIAQLagMYgwylTJwxJ3RUX0rpalTf1DHaIIXO5y3BOCZOCAfqx2OYdyWJLSSSSSckzyTXUFvJtC5qWNy7kW0JBA3T3nODk8jcI5k2uOhbcsgpamWa8G2oe+zeewm2BC7B+UELAkQASy5EKI24599SXJZ5YmPvgQAR2EDt2rY12ivABrysAYAJkgRkLOYj+U1vdD6bb3Jc1DqqM222r4DEcs0Z8scE4k+mRkhnSs5GMvBDKm04yf6AVdAIrq/E/RdNbcfiLba4JG0bl+7BPpB91x/l71zur0r2o3DB+lgQUaO6sMH/TvFcrmpLKOWprZm5pdePIu27nqDZEzuJ27RnsBCmf8oEZxHdLu+TcS53Rlb9jn+lZunqjND8Qe8ce57Y/4eK2NT0wJaLmQSfTMgjiFKx9UEk5wRHvV0ZRinHzKcOST8j1y1Bgjg5H61JaNc1z3hV2bS2S3OwL/APiSo/oK6TR14rWHg9ZPKyS1kYrJVlqr6idFKUoBSlKAUpSgKVw3jnx0mlPkWPXdkC4VP/THcA/zkce3J9q7hxINfPGl6WGvumoui1G4l2zuIOYJxPJzWnpoQk259uxm6ic44Ue506objMbrCxtRriBzH5oBYzBuSMCfTBMlj6ef1vUmt+nhgdyqebZiN2SSHgwBPpkk+rCZ9b4nddyWwkAbFcbix2+kXCWOSQAROR78zD9I0xu3lGw3PzMo5IkZPciSJjMTW6vpt/EnwjLK7bREy3dXb1Bm6dlw/nEm20CBuUZXAGVkf5aw3tK9uNwwfpYEFG/9rDBrt9cLHl+UgXUSId1ClxJgbAODJhVEBSRMAE1DazoV3SJKuLk/VZK7pA7lchoxkARODVlXVxe3Hkn97EZ9O+eTmNa7AEIJO0xmCCeCK27N8brYUyfrKniU2khk781o9Rvxd3Km1YX0yTGOROY/er9NqFuNP0leD+YVk6jWrHJ9zXSouCSJ+/qbWrdm1RFsKpC7JgknILEEiOw/4RtuLAW8saViXF2N191VztgE4LGF3HABHbmD81lRwAXJYsGAHcgkFf349+Kk11hDW1LG7aSHFstNsgNlY7Cf0zVcZ42RKUfMkv8A1qzasLdthTenZbT8unCmYAmTPJf85OTErXKFyzSxJYmSTya6N9PY1bu7FdMFCgL6ZaSxLTgGMCBmIqFu6G4ihyh2HgkYPzWqmUPcz2KXsW6PR3Lz7LSl29h7DuSeBXdeD+htYZhqfLUsoCBiCZkwEYmJmSQM4HviI8A9VtWblxbsL5m2GPA2zgnsM88YrpOq9Vs6ey5uXUv78IhKtP3ycd5/2rxf/S625XeAofDt7+/Gxv6WiGjxM7mJemG0xXycPuH1bjckmJxJy0liMRXH+JtDet3vxgBKgKVI2kIAvpA+kf5YxNbnh/rW1vUdhCtktAck4BcyVhTAMx6R71j6wg1d92tXjcaSAtyFLAceUcKR/lMH23c1r6OqdUmpLCKeonGa2e5Bba6HwYLbM63boCkYtNGy4fc7htkdu9YOneGL95HaNm07QHBBYjkfEfNQ+pt+TPmDIJULIMkc5HYdzW+TjNOKe5jWYNSaJTqZsWr02JIVuJlSVIys5A5iScwQalOh9JbWXA7yLSQBwCY/LgRJ7xxUf4f6W2rKFhAWdzRiCZEfOSAPtXpOjsqihEEKMAf8/vWW2zC0rkvqry9XY3NOgUAKIAAAA4AHAFS+jStDSWpqb01qKyGs2EFXUpXDopSlAKUpQClKUBSuW8S+CrGq3Mv4dw5JAlGP+Zff5H9a6k1Q11PBxpNYZ4F1nwre01wLdGwEwHMm2fkMBn7RPxVuo1XkWltKg3PbadrA5eVLEqDukQVgiJIMjFe86nTrcUq6h1PIYAg/oa4DxJ/h6hltLjn8N88/yMeP1/ettfWN4Vm6MNnS6cus4nS6Z9Kh1BP44ggtuIm5AKEFfUxU3JIPpZIwa2uj9ct3XZ9WyqywRAba8GQpGYC8wOSQTJUVFdb0d5bjeYrK2CVPMgAFj2JMSSOSTUWVrdGqF0c538129DN40q5Ywdh1PQjXvviBEqysDAHIP8zGQT/KNvMkVyXUejMGm2GdDO10EkgEgyB8gie9ZbXUryW/LR4SSdpAIzzyP6VP6TrtkLsTaty6F3FlaFaIhI7DhFkDAE1U67KVjGqPl/b8i+M4Wb5wzjkvtbEHj3H/ADFbmnuoDvUjfET7z2I/b5rodb0K1s3N+HdY7QoaYPu47mJZmECASAO/M6rply2u4rtBiGBBUzwcHg9j3qrwoWb1v2f9FyslHaa+/UzK5S2A4yWHYlYZufiAamh1JmNu1qCblm3tlAAGKiQo3CCQPYmubTUNID8Vt6e+N5Ke22CTEc/pWdqUHiRZtLdHR6Kyr+Y9gC2itaMF2RiybyCQjYtwcg4wKgdd0m6m240Lun0xlZkxtP8ApjgTOKut3FCDzInIIPfkiD37VF67xBcJgBTAgbpYgDsJOKlUo6m+7x8vUrtc9OEbVmw+J7DPeazfwre374/vUK3Vb55ePhQF/tWs7s31MT9yT/etkc8IyST5Z2NrxDds22U3QRt2gbpuD4UgzH3kDkZrQ6F0m5rLoZh6e38oA/0H9T+taXQejNfcADH9/wDb3NerdK6etlAq/qff/as9s1DKjyXVQc+eDZ0GlW0oRBgfuT7mpbSWJrBpbM1PaHTVhZuSM+j08VvgVRFirqiSFKUoBSlKAUpSgFKUoBSlKApFY3Say0oCB6v0e3fWLihvb3H2PIrzvr3gpklrUsPb84/0b+9ewMtat/Sg1ZCyUHmLK7KozWJI+eb2icHbtJMwAAZn2jmfipLpxs2LW9iC9y20HngwFT0ETuEGeMGCOfUus+G7d7JEN2dcN/v+tcH13w3dVt14s6AEB0AkE/mZe59zOYHqxW+PWqa02fIwy6WVe8dzR6eL11nvX2iy0HYxEFXlxDHIAK2zBgMpPastnX/xuAPSuCrJgA4Lnnc3AAwBMmYArR1m+6+0kiyWthm2woJ4zEhC24hThZ4wKv1OrJXyNOCCdy7TK+WEJfkth/r3NJEDtwJyqUvijz2xwjkbWtn9WYupdGtswGljHp2kkhyJLATP0iJPHqGQcVAavSNacqPS3cTI/Q/vXWDVrpLYJJusfSGYqXKxPpGQbcsSCTySO2Nm3p0uJ5l6WVvUu5JuEt9bEDMyICAxAHJzUXY4rFizHs+7ZalneDw/kcOdZCsr8mMn7itW3oixklQfYNP/AMZqY6hox5htp6pgledh7pOZ28E10HSugoFBM++MSff7UsrhTiSfPCORsla9OODkF6O57/srf6gVt6HoBdgvqJPaFH/9H967+10m2eVJ+5P/AJqR0fTUTKIFnkgZP61n/wCiZZ/zp8mv0bpa2FCqBPcgf0HxU3prE1dp9JUxotHWaTyaIrGyK6HS1MWrcVbZtRWeoExSlKAUpSgFKUoBSlKAUpSgFKUoBSlKAUpSgLHtzWnqNGDW/VCKA4bq/hZSS9om0/uvB+4/8f1riNV0ltLu3K4YhxuUyr7srDflIYBgeZHFe2XLQNR2s6argggEHkESDVsLZQ4KbKYzPEdLZLMbmp3NCbl3AmQp2k4YSFOSoIxJ+9vXOotqHGyQF+kiQxLAA9+JBgY5+TXfda8HyrCySoPKEnaY9j2/Wag9B4WYP60KKOSWBLfAg4Hua2rrI/ia37eRkfTT/CnsR3h3omNzDH947D4/vXX6XQE9q3tH0/gAYFdDodABWOdjk9T5NtdagsIitL0r4qRtdMAqXS0BV8VVkng0bWiArbS0BWSlcOilKUApSlAKUpQClKUApSlAKUpQClKUApSlAKUpQClKUAqhFVpQGG5ZBrTu6AGpKkUBH6fRgVvKsVWKrQClKUApSlAKUpQClKUApSlAKUpQClKUApSlAKUpQClKUApSlAKUpQClKUApSlAKUpQClKUApSlAKUpQClKUApSlAKUpQClKUB/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8681" name="AutoShape 9" descr="data:image/jpeg;base64,/9j/4AAQSkZJRgABAQAAAQABAAD/2wCEAAkGBxIREhUUERQVFBQWFxUWGBcVGBgXFRggFBgYGBoYGBgYHCkgHR4pHhgYITIhJSktLi8uGB8zOTMsNygtMCsBCgoKDg0OGxAQGzQmICQsLC8sMiw0LCwvMSwvNDQsLC8xLCwsLy8sNCwsLCwsLC80Lyw0LywsLCwsLCwsLCwsLP/AABEIAOEA4QMBIgACEQEDEQH/xAAcAAEAAQUBAQAAAAAAAAAAAAAABQECAwQGBwj/xAA9EAACAQMDAgUCBAQFAwMFAAABAhEAAyEEEjEFQQYTIlFhMnEjQoGRFFKhsQdiweHwM4LRFXKyJGOSosL/xAAZAQEAAwEBAAAAAAAAAAAAAAAAAgMEAQX/xAAuEQACAgEDAgQEBwEBAAAAAAAAAQIDERIhMQRBE1FhgSKh4fAyQnGRscHRFAX/2gAMAwEAAhEDEQA/APcaUpQClKUApSlAKUqlAKVE+JPEFnQ2t90yxwlsfU7ew+Pc9v2ryPS/4k9QGouMRgkEW2UeUB/KD9QI9/37UB7lStfp2p821buEbS6I8TMblBiYE88xV1zV21uLbLAXHDMq/mYJG4gew3D9xQGelUpQFaUpQClKUApSlAKUpQClKUApSlAKUpQClKUApSlAKUpQClKpQCoTxV4ltaG3ub13Gny7Q+pyP7KO5/uYFYPGXiu30+3J9d5gdlv+m5vZQe/fgV4J1rrH8UW1V67dW6HyI2k7eFSfyx27TmupAzeIettrTdu6t7qXFICkelY5UWs4j/c8k1EaTrha4GaSske5iMT71BdT6k+oub3P2E4H+/zVuiJkASZ4AEn9qng4fQHiDxSrdLazo7xXVJb01vaBDNvNtHVSSI5IL4Ag571zP+GfUbj9Sto9wuLR1CKAWa2m6Ay2y2dsoInnbPevN/8A1V9sb22n8rZjJwrc7fjt81K+GNe1q6G0xNtwdyxE/YTzxxUHBncn1HdvKsbmCyQokgSTwBPJ+KwdN6hb1Cl7RlQ9y2SRGbTFG5+Qa8J8eddbVW7Vy5e+nTAMu2A1y5eIAto49L7R6n7ACJr0f/B25u0BksYvXPq7SFbHwZnOZJqJ07mq1SldOFaUpQClKUApSlAKUpQClKUApSlAKUpQClKUApSqUArlvG/jK309IEPfYStv259bxkLjjk9u5E91a+1uxddI3JbuMs5EqpIkfcV836vUXvMa/cueZvncHElmMxngAfsAIjtXUgWa/qzXnXWHUMzsSWBGWjBUgjAHGMAD7VzXUbrXW3P8/YfAqQjzWPmNtPb2+wq/qKPbRQ67lbCxzj3Hap+hwgLulIiM/bPNSfT9KbYV/VuMwTgf9pHOO/zU14c8PM03gwlVLbGO1iM5URlcH7weKkPEfUrRttba1tveWF9IAUTwXnkgf+6Oxq6t4ljGX/BVN5XJxWt0Vy39Q9LElSCIOfjv8Vk6fabaWgbQwWSck8jaOe3IraudBuIyC6AC0FfUBI4MtOP1roOrdPs6eztUrvLqYUyoBGJOYXggk53A84Dw3jLO+Is4RFI4YeuWHbd2/wDNdF4I8SDTa60We4tuYubJKkbWjco5HfjFchfvEEqOdwH2yJ/pXQ+H+jXCXa1uuKQCQBtLgdzOQkyOxYiAOYjGvO74Oynj9T6S0GutX0D2XW4h7qZH2Psfg1sV4X03VW7TBtM93TX1UbkBYm4QAdpBlSDkQQIPau08Nf4kpdhdSu0x9a5GO5Tn9p+wquVb7HVNdz0ClYdJq7d1Q9tldT3UyPt9/is1VkytKpSgK0qlVoBSlKAUpSgFKUoBSlKAUpSgFUqtUoDU6us2Lw97dwf/AKmvnDVLvtwDkMP6A4r6M65ZZ9NeVSQzWrgBGDJUxkV849StlbcXBBPG3ORwZqUU3wRbS5Ne9qQhC6m2WBHp2xn5+K3+idCubDfJ85Av0ZJAMcqT9PBx8H4q7pXSrtsC7qB5ymB6vUoz37rz7H5jkZeq6wG4V0e/czBYPrIjlVbIPq7ZAjEZmyuDe0fp9CE5Jc/Uyay+txtumUpdAUHaCbdv+ZhKyGIgQo3TjnjNo9M+9WtsDB3N5qhmJzLuST7QACIg5hWNbfTBas+WLpFu/O9g4LAMRAZyRBxJg4EmCIgyt3RhLd3dgiCszEk+prjEH04EYIaMcBVu3h+Hj98/QqypcnNafTWPOuum9nUO6JcQbHiZJY/SuScx2zOKs/gGuB9RcZbAKlkBWUcERAXiD/KQZmYit7zbTbfMfzLakbrYwzAfSzbuQGmLcnBmT6qrrbRcM7ISHcvbslmAG6JdoIMlRgD7/SM7YvThy27fQzNZ2juc5dBdWITapI3bVIWRxuJmDxiYwMV1NhtPsN2xeazdjIYn3HoCgRGAIEgAcVZqdNcewtuwPJtEDzLbuCd8qRuc4BYEHadsRmJExmq0ZsWkuXCu24W27WVj6DDEgHAz3rs41yWW1Hft/ZyDmntvt94JW/1PcysTbvXsICE2ovIVgWUGQW4GK1bNooE8td0k7l4Z+VU+4hgSBHYEzOLum6nTsgW6gg7SrKIJ5+ppDCZ94ELjBmXXpQCb2ZjJNon0eZO8Ify7iJ7bpKnjtWa6tQ448vP9C6uTlyY9F1G5p2LW7mx12T64DC4BAUERcQRMkES5jBBPddF8byANUmwnAZc9hIa2Mggnbic9hXnaK3mtdaWAmTb2nbAxtVC2cAA/lEnmCNS2dkG8+yJ8q3cOxctuBeciWAKhuYE45zuGr2LlLB7D4h8VW9PY820BqCRuUIw2kfzFxIArL4d8UWdXbVh+G5AlGYGCe24YP9D8V5D4hXUPpbM2DbVSxdLfrjgISFnETnME1D+FL1w6hfIVyMhzBCBYzuPH2HvFUuJcnsfSVK4DwBrtUdVftXb/AJtpU3KkD8M7lEbueJxXf1AkKrVKUBWlUqtAKUpQClKUApSlAKpVaoaAVw3jfwtZZUaygRrl1LZA/wCmfMMSV7EH2ruKiOs+q7pkP0i4bjHsPLU7RPvuIpnHAwnyeSdasaq0rD8vmMpuQSjshIOfpme5WTUR061bAVSr+cWneCFKn8oR5jnJLCPaOT7bodGbVrydyXE9U7l+rexY7gSRyTXKdf8AA6PLWCLbfyGTbP27r+kj4rXR1GlYkv8AfqZbaG3mLOMFlbNxrt5TqUPpDlistkgkTJHpOePY1hsdWLbxqC90MPzEsqn3KSJ4HBERNWdR6ZdsHY6suSQDlT8g8Gt7T2rGpOwIbNwA7QvqVu8knJjOOY7ntvi62tS3/r27exkepPD+/cp0PR277XH2hTbUEIPoE+kM7NMmcxGT2ORWz4mdReC2lPmME9AJb1R9bbuXMAgcDkkiK0+reatpLRRPKQwLiL9RAIO5vfmfkE5ipPwZprJBIuAX+IOCJnFsnB4z3PtVN2y8WSzjhc/uW186E/1NbSeHL1lkugq7zLIwlWkyQST6p7zH3qH1HTrg1Zu3baPYFzc9sLCwcbGRhKj23foTzXpb3HVdzHdHG1fUSfntXF+JOvlvw12l8y45tjuisDz79u2e2JdVrlixZ+Rq8DSvgeCG1Vu3J8pSlufSpO4gCIBbv/zmrtP1B1OSWXaVgkboYFcNEiJx2+DxUXcveUMHnAXsSe2a39VYe2dt1SjwCVOeR2I5HzXrUXV2rR3MNtU63q7E7q+vJqDtf0elgDG0eraYJBbkqPVGI4mIs8R6RX0PlW0QlSjJcBUblXduL9we5YEgwcAZqCOlublXY25o2qQQWniPcVO9S6PZ0+m2Xb7C8xEpbO5QcGGQHIGCTjtE4FVXUVrEUyVds92zl+n9e1nTyqkHyzlUuepCP/tsDj/tNSGp8bsd9yyzqzKF8t4Nu37uhnJxAwO5M1r+XdsofpuWWwfz2iT7gxtb9mrZ8MWLO2/ai6PN2N+GWKp5c7WLAbhEnn359893Syisx3XoX13xk8PZkl4F6q+mZ2uXTad9jAAAlseoMIkmTEe4IGa7zw//AIl2Lp8vVL5Dgkbs+WY7mfUn2Mge9cNoNyeZbXbDtkkq+5RgDarEr6RxDCewrNojcu7kvWwm4bNzMsNt9QC3DLEyMDOec4rO61B/Env8i1TcuGe22rgYBlIZSJBBkH5BFanWeq2tJZa9fbaij9SeyqO5PtXjmj6pqdETd07eXbjc9poK4O1iVU7Cd3Owg5GBUN4u8W3+oXUFxYtgQqL9CmILHvJznsMD5jbVow08pkq7NXY9j8LeOdJr4W2xt3SP+lcgMe/pIMN74M/FdNXhn+G3Rlt63T4zudoOdsW3P74Fe51UywrSqVWuAUpSgFKUoBSlKApFU21dSgLPLHtVr2Qay0oCH6j0lLilWUMp5BAI/rXAdc8ExJsH52Mf/i3/AJ/evViK19Rpg1TjNxeUQlBSW54Y+p1Gnb1EyBthwSQN27DckSPcjtkVksmy5m2xtM5A24ZcmNrLAUj78AFjJIFdH46uW7jjT24Lq0u/5beCQhIGWMfT8Ac1yPVrdq24FgtKYZicbl9iO/f9vavXp+OKzy/49TzbPhk8cErrus6i1ZuWnYIzqyhiS6YgHOWUieGmJH0xXGPcazAurBOVIIKt8qwMEfIJroOm9UKH8UeYsEZALDHZmBIHxx8czi0nRbWpuAsoSzuggt9W0AlQTy0QSeBPaQDCfSR3b2/gsh1EuOSNtdPG+5a6hYdSyg27ikkJ/wBq/Up4+/tyJjpuuXbbsva8wKRsMbnEwAu04YfHfHYQc3XNchUWbQUqseoKwjbgBdxkSIknmK3/AArd01m29wnfqYIRMBhOPwy2CT789o9+V0KFeqS37f76HbLdctMXsT2k0/8ADlFkG6+5h5hmII3CRBLkNwMDMd90bee4m2zrLAuoTtV7ctJyRO4gho/NPznJrV0+u02phNRaNu6CAGQNvLe8qN26YMGRWlf1V25Omt3TcWTudjiJgKCO2QCc7iYGPqpjVKUsS9/9TRNzjGOV9/qjR6gtoeZb0wm2TLsSCSAZCr/kBEz3IB4Are1CWbVnyoViVRkAJnKgtdeDmSfT8ADGapb0NuyrXXS4/ltshgApcxAZASQuZyc8RzWjf0iagNfvOQF4uIfWWPCWx7/EYHtXOr6rCVdb9yzpunT+Of7G/wBK0zx+Fbzd9O0lQWVRLbGbjIzMgyBmsb6xmF0kBPLKmDkbZCFHBwYMEGMeoCBAFOj6kKjXb96dQVNpFAYeSARJYQIOOBg9+9QPUdeLm61acifUxbLu2fUQOwk4+5JOIV3TjHNiy+3qcnVGUsQ2Rb1brRvuLZ3KDLAAsQT3MsfvjtJ7nO/0XpnlKC5LMON3InifmKp0vQlVVrsFx8QPvFZOpdQFscbmP0qOTWSTyzQlhYJzwz1ddPrrLMR6m2GeQLno3fEEjNe1g188eDPD1zW6hGIPZnY/SqgzP27Adz8V9DrUZYOorVaUqJ0UpSgFKUoBSlKAUpSgFKUoBXGeN/FTWvwNLm82GuDItcSB73IMhefg8Vk8Y+J2thrGlZfO4ZzlbWBiBM3DIhfn9K88uhmY27BkqAlxnI3EkmVDDLlvUCCJ5Ij1Rrop/NIzXW/liYrts7ns6SWb6nd2BMmUO08SxeCRnMTzWXV6ZQgtW2UTJVXGYYJkMR6SSv1NtnMbVjc1upt6e2qpmRuVJ9J3QdzgGCAeMmYgHZg6VrU2jL3h5rMoABcoyvwWgfVJzj3jEVsnKcY60smWKi3hss0SpZuf/UgqFE5E/M7e8gEL2kqciayazV6U3BdZfMtceWvYsh23G9I9UzhiZ+wrV1Giu3tnmXVCosvu3fgLMS4I+owIXljHPNWIlzVsun0dtvLWWCyNzEDN263G48ewkKPnli8RqTbWOfInX8Caxkyroxct3L6OiIpMWiRvEAcZkEmYAB/StR7RGGVlJzDAqT9gealtb0i7a0Cs9lrd63qTJ2+oqySGnuAVj2rTs9eW85bXBrsKQhTaNrEgliogGY96lXdOK23XzOTrjLnZktp7dz+G/GvFEf6cBoERJPMEEgKDMBoBGK0dBobjWbzW1JBKlTjcwtsSRtBn59pTmsmpF25at3blwPaLErbSDc9TlRIBG9+JnJH5q2tRqWvv5VrfbtIqlwBsaFx6UaNo7AEx3PvUoW5zjz39MEZVtckTqurXLmmXTnbsBGdstAM+8fr7d62bWj01lrItTqGVrhVJ5ZiuwsVAlcfSIPzWLX3yrsrql0gkEsrK8jBDFdp3CMzP3q/pevQXU3qi2jIYKD6vSYVmJLQTEiY98Ut6aEo6kvN7d/7Fd0k8ZLvEOhZrGo1RuKdzbRBJZ23KpIxAE7ozwBXP+HFFy4WcKWVcNHqyeCe9dP4svJ/CPD213PbW3bQ/l3bsjMRE+k7Tkx3rlej6pbK3GP8AlA9zzXnTk5c+xtgkiZ6lr1tKSeew7mtDonS7mrvKSZa4donC/I+wEz71k6Xpbt68GVgxcbYH5d35ZPB7z2rvfCHSgLiuNv4L6hCRyY2osfGGP6/NUSeNu5YtztPD/TLektC3bz3Zogufc/2A7Cpy01RtmpGyKiSM9KUoBSlKAUpSgFKUoBVKUoCtcX4z8Wm238LpCDqGhWflbO7An/Oew+R3gHN4t8S7N1jT3FW5B33CQfK4wB3fI+ByfavOOo6O7pbeGnzCN9xd/mLJJk+qCTP1c8ic1ooUNaU3u+F9/wAdyi6UtL08d2a9y88m3ZY3bhGXn1CQd1tWgFmPr5mZMCQSdrW37WmS35c7oMKGBD7o9TlIDIIx/NH8tWtqremsqEyXVWAlxvOQWYGCLfGIG6IAgFjzt26zsWclmYyT3J/T9oFetXXreXx/J58paeOS67dZmLOSzMZJPJJ/5xW90zQXC49CncgZbm47bPqEP6DJecBeS0Ad6p0uw6uSRb2m3uZnhrdtZybg5mQBAIMgDMxW/wBA6kX1C2bFpmt/zEjzZiG1DsZWYkFWBUKdvczC+7KxHhE6q8by5I+6l7V3RprCsFBLnzDBYn6r95hjjiMAQFmc9j0Xp1o6dl6XqY1Fs/iMY23iJjcrAwnO1h881tacNZD6l3XW6e5bFu6baglFTcTtEneks24duwgQMGo6VetJZPShbtWbjC7cuFgWA+ob2bm2FnAnP7nDOzVsvp7mqMcbmv0bxbrQNUuoRTd09sXArLtMKwDzt5wwII/rWjrOoN1LymewqW59KD67zjEm4FlbK/mPwQJP03+IeorrLgZV/BUNbDL6H1RUgssz6bCkBmY4WOZiNPqfWb2lRrJCi7Poe3HlhPp2qn5NuzbtYY2zzJaUI75S3ON+fBBa3T3NHfUhl3LtuIwkd5Eq2VIIgq2cfqZQ6wbvO11twxAFo2/RtgsWEKQQ0mZOa1en6KfxtSHYuZtrJDXDxiPUckRGBGYEVlN/+HWbkm8N2HGB5gzwdrLyCSCW3YIiRfJKW3f0+/3K4towajp1y3bt3GZX8zaQFJL+oEicZOM+xIrdtdPsrYL3GJaMKMFT/Lnk+4jA7jvA6DqTWbiXE2lhJAInkEEFeMyambeqsagu18N/EEgIttfSQFhVAmJkfmmpeLNcvK9OSPhxfozAekBrLNdBXhllTtAByzRBI7enOZiKjenaMO7C2gIf0hTLlScegnJPsTx+lTjXLurKpeQooYeYFBBJI5gyZIg4GJk+42ulX7f8XbtqFDiQWWQim2LgCKpUTiCT3PHz274q28ZfP6HK5NSSzsb/AIe6YIsNbUiHuFj7BQVUfOZP612vTtKqCFESxY/JYyT+9aXS9CLSKikkCeeckmprSJXjHpEhpUqQQVh0yVsigFKUoBSlKAUpSgFKVSgFcp4x8SeSpSyy75AdiwG0T6wpON+2ft7GDGTxV4iFlWS0wDAHc5MKmDiY5kQfafevL+pPbuuiXrjWhADQkwJ/MSZDHBg7oxuJM1pop1PLM91uFhGfqKXdQLaSr6cFSXT6uIZmk5IBYwM9iJp1DUrp7exLvnWmXCmZuQzGWJg+VxwBuiOzGsXWdSAQbtpECStu2og3Igbng4TEwDkyAeSOevXmuMWcyx5P9vsO0dor0Ken14bWyMdl2nOCt+8zku5knJJ/5/QVsdBG929OVXcLhYqlqD/1GgTjEAZJhYzV2ktWPNm9ua1sO0CZ3QPqCwSOePitnU6C42lLWdq6YMzAZDvtJG5zEGJgAnHtJkzu6hP4Ft9/exyqp/i5MNx7mruDT6UMVLbiWgNcYfVevEYAyYHCjAzJPR2fDb6e0qNeQ6S6wN+/ZB3FYG1C0n8In83AJzioXwnfW6RpNy2FusfNug/iXFxtsg8LJn7z+h6jrWvPT0v27ht+W6eVptMgkBSCGu3CcidxmZ3GfvWO1tPQvv1NMEmtTLetdSHTzci4jh0FvT6a2BstrB/Euc5ye/qk9uOQ6Il1rW13u/w0kC2rEeawElFHsB6neIUZ5IrV6L0nzfU+7ywwWFjfcY5FtJxMZLHCjJ7A9L1LqP8ACIQu3z2VFQJO2yvOxVMMsSCCZ3NJIVlqWhR+Fbs5qb3fBg6n1UaVQF2/xJADAf8ATtIAQLagMYgwylTJwxJ3RUX0rpalTf1DHaIIXO5y3BOCZOCAfqx2OYdyWJLSSSSSckzyTXUFvJtC5qWNy7kW0JBA3T3nODk8jcI5k2uOhbcsgpamWa8G2oe+zeewm2BC7B+UELAkQASy5EKI24599SXJZ5YmPvgQAR2EDt2rY12ivABrysAYAJkgRkLOYj+U1vdD6bb3Jc1DqqM222r4DEcs0Z8scE4k+mRkhnSs5GMvBDKm04yf6AVdAIrq/E/RdNbcfiLba4JG0bl+7BPpB91x/l71zur0r2o3DB+lgQUaO6sMH/TvFcrmpLKOWprZm5pdePIu27nqDZEzuJ27RnsBCmf8oEZxHdLu+TcS53Rlb9jn+lZunqjND8Qe8ce57Y/4eK2NT0wJaLmQSfTMgjiFKx9UEk5wRHvV0ZRinHzKcOST8j1y1Bgjg5H61JaNc1z3hV2bS2S3OwL/APiSo/oK6TR14rWHg9ZPKyS1kYrJVlqr6idFKUoBSlKAUpSgKVw3jnx0mlPkWPXdkC4VP/THcA/zkce3J9q7hxINfPGl6WGvumoui1G4l2zuIOYJxPJzWnpoQk259uxm6ic44Ue506objMbrCxtRriBzH5oBYzBuSMCfTBMlj6ef1vUmt+nhgdyqebZiN2SSHgwBPpkk+rCZ9b4nddyWwkAbFcbix2+kXCWOSQAROR78zD9I0xu3lGw3PzMo5IkZPciSJjMTW6vpt/EnwjLK7bREy3dXb1Bm6dlw/nEm20CBuUZXAGVkf5aw3tK9uNwwfpYEFG/9rDBrt9cLHl+UgXUSId1ClxJgbAODJhVEBSRMAE1DazoV3SJKuLk/VZK7pA7lchoxkARODVlXVxe3Hkn97EZ9O+eTmNa7AEIJO0xmCCeCK27N8brYUyfrKniU2khk781o9Rvxd3Km1YX0yTGOROY/er9NqFuNP0leD+YVk6jWrHJ9zXSouCSJ+/qbWrdm1RFsKpC7JgknILEEiOw/4RtuLAW8saViXF2N191VztgE4LGF3HABHbmD81lRwAXJYsGAHcgkFf349+Kk11hDW1LG7aSHFstNsgNlY7Cf0zVcZ42RKUfMkv8A1qzasLdthTenZbT8unCmYAmTPJf85OTErXKFyzSxJYmSTya6N9PY1bu7FdMFCgL6ZaSxLTgGMCBmIqFu6G4ihyh2HgkYPzWqmUPcz2KXsW6PR3Lz7LSl29h7DuSeBXdeD+htYZhqfLUsoCBiCZkwEYmJmSQM4HviI8A9VtWblxbsL5m2GPA2zgnsM88YrpOq9Vs6ey5uXUv78IhKtP3ycd5/2rxf/S625XeAofDt7+/Gxv6WiGjxM7mJemG0xXycPuH1bjckmJxJy0liMRXH+JtDet3vxgBKgKVI2kIAvpA+kf5YxNbnh/rW1vUdhCtktAck4BcyVhTAMx6R71j6wg1d92tXjcaSAtyFLAceUcKR/lMH23c1r6OqdUmpLCKeonGa2e5Bba6HwYLbM63boCkYtNGy4fc7htkdu9YOneGL95HaNm07QHBBYjkfEfNQ+pt+TPmDIJULIMkc5HYdzW+TjNOKe5jWYNSaJTqZsWr02JIVuJlSVIys5A5iScwQalOh9JbWXA7yLSQBwCY/LgRJ7xxUf4f6W2rKFhAWdzRiCZEfOSAPtXpOjsqihEEKMAf8/vWW2zC0rkvqry9XY3NOgUAKIAAAA4AHAFS+jStDSWpqb01qKyGs2EFXUpXDopSlAKUpQClKUBSuW8S+CrGq3Mv4dw5JAlGP+Zff5H9a6k1Q11PBxpNYZ4F1nwre01wLdGwEwHMm2fkMBn7RPxVuo1XkWltKg3PbadrA5eVLEqDukQVgiJIMjFe86nTrcUq6h1PIYAg/oa4DxJ/h6hltLjn8N88/yMeP1/ettfWN4Vm6MNnS6cus4nS6Z9Kh1BP44ggtuIm5AKEFfUxU3JIPpZIwa2uj9ct3XZ9WyqywRAba8GQpGYC8wOSQTJUVFdb0d5bjeYrK2CVPMgAFj2JMSSOSTUWVrdGqF0c538129DN40q5Ywdh1PQjXvviBEqysDAHIP8zGQT/KNvMkVyXUejMGm2GdDO10EkgEgyB8gie9ZbXUryW/LR4SSdpAIzzyP6VP6TrtkLsTaty6F3FlaFaIhI7DhFkDAE1U67KVjGqPl/b8i+M4Wb5wzjkvtbEHj3H/ADFbmnuoDvUjfET7z2I/b5rodb0K1s3N+HdY7QoaYPu47mJZmECASAO/M6rply2u4rtBiGBBUzwcHg9j3qrwoWb1v2f9FyslHaa+/UzK5S2A4yWHYlYZufiAamh1JmNu1qCblm3tlAAGKiQo3CCQPYmubTUNID8Vt6e+N5Ke22CTEc/pWdqUHiRZtLdHR6Kyr+Y9gC2itaMF2RiybyCQjYtwcg4wKgdd0m6m240Lun0xlZkxtP8ApjgTOKut3FCDzInIIPfkiD37VF67xBcJgBTAgbpYgDsJOKlUo6m+7x8vUrtc9OEbVmw+J7DPeazfwre374/vUK3Vb55ePhQF/tWs7s31MT9yT/etkc8IyST5Z2NrxDds22U3QRt2gbpuD4UgzH3kDkZrQ6F0m5rLoZh6e38oA/0H9T+taXQejNfcADH9/wDb3NerdK6etlAq/qff/as9s1DKjyXVQc+eDZ0GlW0oRBgfuT7mpbSWJrBpbM1PaHTVhZuSM+j08VvgVRFirqiSFKUoBSlKAUpSgFKUoBSlKApFY3Say0oCB6v0e3fWLihvb3H2PIrzvr3gpklrUsPb84/0b+9ewMtat/Sg1ZCyUHmLK7KozWJI+eb2icHbtJMwAAZn2jmfipLpxs2LW9iC9y20HngwFT0ETuEGeMGCOfUus+G7d7JEN2dcN/v+tcH13w3dVt14s6AEB0AkE/mZe59zOYHqxW+PWqa02fIwy6WVe8dzR6eL11nvX2iy0HYxEFXlxDHIAK2zBgMpPastnX/xuAPSuCrJgA4Lnnc3AAwBMmYArR1m+6+0kiyWthm2woJ4zEhC24hThZ4wKv1OrJXyNOCCdy7TK+WEJfkth/r3NJEDtwJyqUvijz2xwjkbWtn9WYupdGtswGljHp2kkhyJLATP0iJPHqGQcVAavSNacqPS3cTI/Q/vXWDVrpLYJJusfSGYqXKxPpGQbcsSCTySO2Nm3p0uJ5l6WVvUu5JuEt9bEDMyICAxAHJzUXY4rFizHs+7ZalneDw/kcOdZCsr8mMn7itW3oixklQfYNP/AMZqY6hox5htp6pgledh7pOZ28E10HSugoFBM++MSff7UsrhTiSfPCORsla9OODkF6O57/srf6gVt6HoBdgvqJPaFH/9H967+10m2eVJ+5P/AJqR0fTUTKIFnkgZP61n/wCiZZ/zp8mv0bpa2FCqBPcgf0HxU3prE1dp9JUxotHWaTyaIrGyK6HS1MWrcVbZtRWeoExSlKAUpSgFKUoBSlKAUpSgFKUoBSlKAUpSgLHtzWnqNGDW/VCKA4bq/hZSS9om0/uvB+4/8f1riNV0ltLu3K4YhxuUyr7srDflIYBgeZHFe2XLQNR2s6argggEHkESDVsLZQ4KbKYzPEdLZLMbmp3NCbl3AmQp2k4YSFOSoIxJ+9vXOotqHGyQF+kiQxLAA9+JBgY5+TXfda8HyrCySoPKEnaY9j2/Wag9B4WYP60KKOSWBLfAg4Hua2rrI/ia37eRkfTT/CnsR3h3omNzDH947D4/vXX6XQE9q3tH0/gAYFdDodABWOdjk9T5NtdagsIitL0r4qRtdMAqXS0BV8VVkng0bWiArbS0BWSlcOilKUApSlAKUpQClKUApSlAKUpQClKUApSlAKUpQClKUAqhFVpQGG5ZBrTu6AGpKkUBH6fRgVvKsVWKrQClKUApSlAKUpQClKUApSlAKUpQClKUApSlAKUpQClKUApSlAKUpQClKUApSlAKUpQClKUApSlAKUpQClKUApSlAKUpQClKUB/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8683" name="AutoShape 11" descr="data:image/jpeg;base64,/9j/4AAQSkZJRgABAQAAAQABAAD/2wCEAAkGBxIREhUUERQVFBQWFxUWGBcVGBgXFRggFBgYGBoYGBgYHCkgHR4pHhgYITIhJSktLi8uGB8zOTMsNygtMCsBCgoKDg0OGxAQGzQmICQsLC8sMiw0LCwvMSwvNDQsLC8xLCwsLy8sNCwsLCwsLC80Lyw0LywsLCwsLCwsLCwsLP/AABEIAOEA4QMBIgACEQEDEQH/xAAcAAEAAQUBAQAAAAAAAAAAAAAABQECAwQGBwj/xAA9EAACAQMDAgUCBAQFAwMFAAABAhEAAyEEEjEFQQYTIlFhMnEjQoGRFFKhsQdiweHwM4LRFXKyJGOSosL/xAAZAQEAAwEBAAAAAAAAAAAAAAAAAgMEAQX/xAAuEQACAgEDAgQEBwEBAAAAAAAAAQIDERIhMQRBE1FhgSKh4fAyQnGRscHRFAX/2gAMAwEAAhEDEQA/APcaUpQClKUApSlAKUqlAKVE+JPEFnQ2t90yxwlsfU7ew+Pc9v2ryPS/4k9QGouMRgkEW2UeUB/KD9QI9/37UB7lStfp2p821buEbS6I8TMblBiYE88xV1zV21uLbLAXHDMq/mYJG4gew3D9xQGelUpQFaUpQClKUApSlAKUpQClKUApSlAKUpQClKUApSlAKUpQClKpQCoTxV4ltaG3ub13Gny7Q+pyP7KO5/uYFYPGXiu30+3J9d5gdlv+m5vZQe/fgV4J1rrH8UW1V67dW6HyI2k7eFSfyx27TmupAzeIettrTdu6t7qXFICkelY5UWs4j/c8k1EaTrha4GaSske5iMT71BdT6k+oub3P2E4H+/zVuiJkASZ4AEn9qng4fQHiDxSrdLazo7xXVJb01vaBDNvNtHVSSI5IL4Ag571zP+GfUbj9Sto9wuLR1CKAWa2m6Ay2y2dsoInnbPevN/8A1V9sb22n8rZjJwrc7fjt81K+GNe1q6G0xNtwdyxE/YTzxxUHBncn1HdvKsbmCyQokgSTwBPJ+KwdN6hb1Cl7RlQ9y2SRGbTFG5+Qa8J8eddbVW7Vy5e+nTAMu2A1y5eIAto49L7R6n7ACJr0f/B25u0BksYvXPq7SFbHwZnOZJqJ07mq1SldOFaUpQClKUApSlAKUpQClKUApSlAKUpQClKUApSqUArlvG/jK309IEPfYStv259bxkLjjk9u5E91a+1uxddI3JbuMs5EqpIkfcV836vUXvMa/cueZvncHElmMxngAfsAIjtXUgWa/qzXnXWHUMzsSWBGWjBUgjAHGMAD7VzXUbrXW3P8/YfAqQjzWPmNtPb2+wq/qKPbRQ67lbCxzj3Hap+hwgLulIiM/bPNSfT9KbYV/VuMwTgf9pHOO/zU14c8PM03gwlVLbGO1iM5URlcH7weKkPEfUrRttba1tveWF9IAUTwXnkgf+6Oxq6t4ljGX/BVN5XJxWt0Vy39Q9LElSCIOfjv8Vk6fabaWgbQwWSck8jaOe3IraudBuIyC6AC0FfUBI4MtOP1roOrdPs6eztUrvLqYUyoBGJOYXggk53A84Dw3jLO+Is4RFI4YeuWHbd2/wDNdF4I8SDTa60We4tuYubJKkbWjco5HfjFchfvEEqOdwH2yJ/pXQ+H+jXCXa1uuKQCQBtLgdzOQkyOxYiAOYjGvO74Oynj9T6S0GutX0D2XW4h7qZH2Psfg1sV4X03VW7TBtM93TX1UbkBYm4QAdpBlSDkQQIPau08Nf4kpdhdSu0x9a5GO5Tn9p+wquVb7HVNdz0ClYdJq7d1Q9tldT3UyPt9/is1VkytKpSgK0qlVoBSlKAUpSgFKUoBSlKAUpSgFUqtUoDU6us2Lw97dwf/AKmvnDVLvtwDkMP6A4r6M65ZZ9NeVSQzWrgBGDJUxkV849StlbcXBBPG3ORwZqUU3wRbS5Ne9qQhC6m2WBHp2xn5+K3+idCubDfJ85Av0ZJAMcqT9PBx8H4q7pXSrtsC7qB5ymB6vUoz37rz7H5jkZeq6wG4V0e/czBYPrIjlVbIPq7ZAjEZmyuDe0fp9CE5Jc/Uyay+txtumUpdAUHaCbdv+ZhKyGIgQo3TjnjNo9M+9WtsDB3N5qhmJzLuST7QACIg5hWNbfTBas+WLpFu/O9g4LAMRAZyRBxJg4EmCIgyt3RhLd3dgiCszEk+prjEH04EYIaMcBVu3h+Hj98/QqypcnNafTWPOuum9nUO6JcQbHiZJY/SuScx2zOKs/gGuB9RcZbAKlkBWUcERAXiD/KQZmYit7zbTbfMfzLakbrYwzAfSzbuQGmLcnBmT6qrrbRcM7ISHcvbslmAG6JdoIMlRgD7/SM7YvThy27fQzNZ2juc5dBdWITapI3bVIWRxuJmDxiYwMV1NhtPsN2xeazdjIYn3HoCgRGAIEgAcVZqdNcewtuwPJtEDzLbuCd8qRuc4BYEHadsRmJExmq0ZsWkuXCu24W27WVj6DDEgHAz3rs41yWW1Hft/ZyDmntvt94JW/1PcysTbvXsICE2ovIVgWUGQW4GK1bNooE8td0k7l4Z+VU+4hgSBHYEzOLum6nTsgW6gg7SrKIJ5+ppDCZ94ELjBmXXpQCb2ZjJNon0eZO8Ify7iJ7bpKnjtWa6tQ448vP9C6uTlyY9F1G5p2LW7mx12T64DC4BAUERcQRMkES5jBBPddF8byANUmwnAZc9hIa2Mggnbic9hXnaK3mtdaWAmTb2nbAxtVC2cAA/lEnmCNS2dkG8+yJ8q3cOxctuBeciWAKhuYE45zuGr2LlLB7D4h8VW9PY820BqCRuUIw2kfzFxIArL4d8UWdXbVh+G5AlGYGCe24YP9D8V5D4hXUPpbM2DbVSxdLfrjgISFnETnME1D+FL1w6hfIVyMhzBCBYzuPH2HvFUuJcnsfSVK4DwBrtUdVftXb/AJtpU3KkD8M7lEbueJxXf1AkKrVKUBWlUqtAKUpQClKUApSlAKpVaoaAVw3jfwtZZUaygRrl1LZA/wCmfMMSV7EH2ruKiOs+q7pkP0i4bjHsPLU7RPvuIpnHAwnyeSdasaq0rD8vmMpuQSjshIOfpme5WTUR061bAVSr+cWneCFKn8oR5jnJLCPaOT7bodGbVrydyXE9U7l+rexY7gSRyTXKdf8AA6PLWCLbfyGTbP27r+kj4rXR1GlYkv8AfqZbaG3mLOMFlbNxrt5TqUPpDlistkgkTJHpOePY1hsdWLbxqC90MPzEsqn3KSJ4HBERNWdR6ZdsHY6suSQDlT8g8Gt7T2rGpOwIbNwA7QvqVu8knJjOOY7ntvi62tS3/r27exkepPD+/cp0PR277XH2hTbUEIPoE+kM7NMmcxGT2ORWz4mdReC2lPmME9AJb1R9bbuXMAgcDkkiK0+reatpLRRPKQwLiL9RAIO5vfmfkE5ipPwZprJBIuAX+IOCJnFsnB4z3PtVN2y8WSzjhc/uW186E/1NbSeHL1lkugq7zLIwlWkyQST6p7zH3qH1HTrg1Zu3baPYFzc9sLCwcbGRhKj23foTzXpb3HVdzHdHG1fUSfntXF+JOvlvw12l8y45tjuisDz79u2e2JdVrlixZ+Rq8DSvgeCG1Vu3J8pSlufSpO4gCIBbv/zmrtP1B1OSWXaVgkboYFcNEiJx2+DxUXcveUMHnAXsSe2a39VYe2dt1SjwCVOeR2I5HzXrUXV2rR3MNtU63q7E7q+vJqDtf0elgDG0eraYJBbkqPVGI4mIs8R6RX0PlW0QlSjJcBUblXduL9we5YEgwcAZqCOlublXY25o2qQQWniPcVO9S6PZ0+m2Xb7C8xEpbO5QcGGQHIGCTjtE4FVXUVrEUyVds92zl+n9e1nTyqkHyzlUuepCP/tsDj/tNSGp8bsd9yyzqzKF8t4Nu37uhnJxAwO5M1r+XdsofpuWWwfz2iT7gxtb9mrZ8MWLO2/ai6PN2N+GWKp5c7WLAbhEnn359893Syisx3XoX13xk8PZkl4F6q+mZ2uXTad9jAAAlseoMIkmTEe4IGa7zw//AIl2Lp8vVL5Dgkbs+WY7mfUn2Mge9cNoNyeZbXbDtkkq+5RgDarEr6RxDCewrNojcu7kvWwm4bNzMsNt9QC3DLEyMDOec4rO61B/Env8i1TcuGe22rgYBlIZSJBBkH5BFanWeq2tJZa9fbaij9SeyqO5PtXjmj6pqdETd07eXbjc9poK4O1iVU7Cd3Owg5GBUN4u8W3+oXUFxYtgQqL9CmILHvJznsMD5jbVow08pkq7NXY9j8LeOdJr4W2xt3SP+lcgMe/pIMN74M/FdNXhn+G3Rlt63T4zudoOdsW3P74Fe51UywrSqVWuAUpSgFKUoBSlKApFU21dSgLPLHtVr2Qay0oCH6j0lLilWUMp5BAI/rXAdc8ExJsH52Mf/i3/AJ/evViK19Rpg1TjNxeUQlBSW54Y+p1Gnb1EyBthwSQN27DckSPcjtkVksmy5m2xtM5A24ZcmNrLAUj78AFjJIFdH46uW7jjT24Lq0u/5beCQhIGWMfT8Ac1yPVrdq24FgtKYZicbl9iO/f9vavXp+OKzy/49TzbPhk8cErrus6i1ZuWnYIzqyhiS6YgHOWUieGmJH0xXGPcazAurBOVIIKt8qwMEfIJroOm9UKH8UeYsEZALDHZmBIHxx8czi0nRbWpuAsoSzuggt9W0AlQTy0QSeBPaQDCfSR3b2/gsh1EuOSNtdPG+5a6hYdSyg27ikkJ/wBq/Up4+/tyJjpuuXbbsva8wKRsMbnEwAu04YfHfHYQc3XNchUWbQUqseoKwjbgBdxkSIknmK3/AArd01m29wnfqYIRMBhOPwy2CT789o9+V0KFeqS37f76HbLdctMXsT2k0/8ADlFkG6+5h5hmII3CRBLkNwMDMd90bee4m2zrLAuoTtV7ctJyRO4gho/NPznJrV0+u02phNRaNu6CAGQNvLe8qN26YMGRWlf1V25Omt3TcWTudjiJgKCO2QCc7iYGPqpjVKUsS9/9TRNzjGOV9/qjR6gtoeZb0wm2TLsSCSAZCr/kBEz3IB4Are1CWbVnyoViVRkAJnKgtdeDmSfT8ADGapb0NuyrXXS4/ltshgApcxAZASQuZyc8RzWjf0iagNfvOQF4uIfWWPCWx7/EYHtXOr6rCVdb9yzpunT+Of7G/wBK0zx+Fbzd9O0lQWVRLbGbjIzMgyBmsb6xmF0kBPLKmDkbZCFHBwYMEGMeoCBAFOj6kKjXb96dQVNpFAYeSARJYQIOOBg9+9QPUdeLm61acifUxbLu2fUQOwk4+5JOIV3TjHNiy+3qcnVGUsQ2Rb1brRvuLZ3KDLAAsQT3MsfvjtJ7nO/0XpnlKC5LMON3InifmKp0vQlVVrsFx8QPvFZOpdQFscbmP0qOTWSTyzQlhYJzwz1ddPrrLMR6m2GeQLno3fEEjNe1g188eDPD1zW6hGIPZnY/SqgzP27Adz8V9DrUZYOorVaUqJ0UpSgFKUoBSlKAUpSgFKUoBXGeN/FTWvwNLm82GuDItcSB73IMhefg8Vk8Y+J2thrGlZfO4ZzlbWBiBM3DIhfn9K88uhmY27BkqAlxnI3EkmVDDLlvUCCJ5Ij1Rrop/NIzXW/liYrts7ns6SWb6nd2BMmUO08SxeCRnMTzWXV6ZQgtW2UTJVXGYYJkMR6SSv1NtnMbVjc1upt6e2qpmRuVJ9J3QdzgGCAeMmYgHZg6VrU2jL3h5rMoABcoyvwWgfVJzj3jEVsnKcY60smWKi3hss0SpZuf/UgqFE5E/M7e8gEL2kqciayazV6U3BdZfMtceWvYsh23G9I9UzhiZ+wrV1Giu3tnmXVCosvu3fgLMS4I+owIXljHPNWIlzVsun0dtvLWWCyNzEDN263G48ewkKPnli8RqTbWOfInX8Caxkyroxct3L6OiIpMWiRvEAcZkEmYAB/StR7RGGVlJzDAqT9gealtb0i7a0Cs9lrd63qTJ2+oqySGnuAVj2rTs9eW85bXBrsKQhTaNrEgliogGY96lXdOK23XzOTrjLnZktp7dz+G/GvFEf6cBoERJPMEEgKDMBoBGK0dBobjWbzW1JBKlTjcwtsSRtBn59pTmsmpF25at3blwPaLErbSDc9TlRIBG9+JnJH5q2tRqWvv5VrfbtIqlwBsaFx6UaNo7AEx3PvUoW5zjz39MEZVtckTqurXLmmXTnbsBGdstAM+8fr7d62bWj01lrItTqGVrhVJ5ZiuwsVAlcfSIPzWLX3yrsrql0gkEsrK8jBDFdp3CMzP3q/pevQXU3qi2jIYKD6vSYVmJLQTEiY98Ut6aEo6kvN7d/7Fd0k8ZLvEOhZrGo1RuKdzbRBJZ23KpIxAE7ozwBXP+HFFy4WcKWVcNHqyeCe9dP4svJ/CPD213PbW3bQ/l3bsjMRE+k7Tkx3rlej6pbK3GP8AlA9zzXnTk5c+xtgkiZ6lr1tKSeew7mtDonS7mrvKSZa4donC/I+wEz71k6Xpbt68GVgxcbYH5d35ZPB7z2rvfCHSgLiuNv4L6hCRyY2osfGGP6/NUSeNu5YtztPD/TLektC3bz3Zogufc/2A7Cpy01RtmpGyKiSM9KUoBSlKAUpSgFKUoBVKUoCtcX4z8Wm238LpCDqGhWflbO7An/Oew+R3gHN4t8S7N1jT3FW5B33CQfK4wB3fI+ByfavOOo6O7pbeGnzCN9xd/mLJJk+qCTP1c8ic1ooUNaU3u+F9/wAdyi6UtL08d2a9y88m3ZY3bhGXn1CQd1tWgFmPr5mZMCQSdrW37WmS35c7oMKGBD7o9TlIDIIx/NH8tWtqremsqEyXVWAlxvOQWYGCLfGIG6IAgFjzt26zsWclmYyT3J/T9oFetXXreXx/J58paeOS67dZmLOSzMZJPJJ/5xW90zQXC49CncgZbm47bPqEP6DJecBeS0Ad6p0uw6uSRb2m3uZnhrdtZybg5mQBAIMgDMxW/wBA6kX1C2bFpmt/zEjzZiG1DsZWYkFWBUKdvczC+7KxHhE6q8by5I+6l7V3RprCsFBLnzDBYn6r95hjjiMAQFmc9j0Xp1o6dl6XqY1Fs/iMY23iJjcrAwnO1h881tacNZD6l3XW6e5bFu6baglFTcTtEneks24duwgQMGo6VetJZPShbtWbjC7cuFgWA+ob2bm2FnAnP7nDOzVsvp7mqMcbmv0bxbrQNUuoRTd09sXArLtMKwDzt5wwII/rWjrOoN1LymewqW59KD67zjEm4FlbK/mPwQJP03+IeorrLgZV/BUNbDL6H1RUgssz6bCkBmY4WOZiNPqfWb2lRrJCi7Poe3HlhPp2qn5NuzbtYY2zzJaUI75S3ON+fBBa3T3NHfUhl3LtuIwkd5Eq2VIIgq2cfqZQ6wbvO11twxAFo2/RtgsWEKQQ0mZOa1en6KfxtSHYuZtrJDXDxiPUckRGBGYEVlN/+HWbkm8N2HGB5gzwdrLyCSCW3YIiRfJKW3f0+/3K4towajp1y3bt3GZX8zaQFJL+oEicZOM+xIrdtdPsrYL3GJaMKMFT/Lnk+4jA7jvA6DqTWbiXE2lhJAInkEEFeMyambeqsagu18N/EEgIttfSQFhVAmJkfmmpeLNcvK9OSPhxfozAekBrLNdBXhllTtAByzRBI7enOZiKjenaMO7C2gIf0hTLlScegnJPsTx+lTjXLurKpeQooYeYFBBJI5gyZIg4GJk+42ulX7f8XbtqFDiQWWQim2LgCKpUTiCT3PHz274q28ZfP6HK5NSSzsb/AIe6YIsNbUiHuFj7BQVUfOZP612vTtKqCFESxY/JYyT+9aXS9CLSKikkCeeckmprSJXjHpEhpUqQQVh0yVsigFKUoBSlKAUpSgFKVSgFcp4x8SeSpSyy75AdiwG0T6wpON+2ft7GDGTxV4iFlWS0wDAHc5MKmDiY5kQfafevL+pPbuuiXrjWhADQkwJ/MSZDHBg7oxuJM1pop1PLM91uFhGfqKXdQLaSr6cFSXT6uIZmk5IBYwM9iJp1DUrp7exLvnWmXCmZuQzGWJg+VxwBuiOzGsXWdSAQbtpECStu2og3Igbng4TEwDkyAeSOevXmuMWcyx5P9vsO0dor0Ken14bWyMdl2nOCt+8zku5knJJ/5/QVsdBG929OVXcLhYqlqD/1GgTjEAZJhYzV2ktWPNm9ua1sO0CZ3QPqCwSOePitnU6C42lLWdq6YMzAZDvtJG5zEGJgAnHtJkzu6hP4Ft9/exyqp/i5MNx7mruDT6UMVLbiWgNcYfVevEYAyYHCjAzJPR2fDb6e0qNeQ6S6wN+/ZB3FYG1C0n8In83AJzioXwnfW6RpNy2FusfNug/iXFxtsg8LJn7z+h6jrWvPT0v27ht+W6eVptMgkBSCGu3CcidxmZ3GfvWO1tPQvv1NMEmtTLetdSHTzci4jh0FvT6a2BstrB/Euc5ye/qk9uOQ6Il1rW13u/w0kC2rEeawElFHsB6neIUZ5IrV6L0nzfU+7ywwWFjfcY5FtJxMZLHCjJ7A9L1LqP8ACIQu3z2VFQJO2yvOxVMMsSCCZ3NJIVlqWhR+Fbs5qb3fBg6n1UaVQF2/xJADAf8ATtIAQLagMYgwylTJwxJ3RUX0rpalTf1DHaIIXO5y3BOCZOCAfqx2OYdyWJLSSSSSckzyTXUFvJtC5qWNy7kW0JBA3T3nODk8jcI5k2uOhbcsgpamWa8G2oe+zeewm2BC7B+UELAkQASy5EKI24599SXJZ5YmPvgQAR2EDt2rY12ivABrysAYAJkgRkLOYj+U1vdD6bb3Jc1DqqM222r4DEcs0Z8scE4k+mRkhnSs5GMvBDKm04yf6AVdAIrq/E/RdNbcfiLba4JG0bl+7BPpB91x/l71zur0r2o3DB+lgQUaO6sMH/TvFcrmpLKOWprZm5pdePIu27nqDZEzuJ27RnsBCmf8oEZxHdLu+TcS53Rlb9jn+lZunqjND8Qe8ce57Y/4eK2NT0wJaLmQSfTMgjiFKx9UEk5wRHvV0ZRinHzKcOST8j1y1Bgjg5H61JaNc1z3hV2bS2S3OwL/APiSo/oK6TR14rWHg9ZPKyS1kYrJVlqr6idFKUoBSlKAUpSgKVw3jnx0mlPkWPXdkC4VP/THcA/zkce3J9q7hxINfPGl6WGvumoui1G4l2zuIOYJxPJzWnpoQk259uxm6ic44Ue506objMbrCxtRriBzH5oBYzBuSMCfTBMlj6ef1vUmt+nhgdyqebZiN2SSHgwBPpkk+rCZ9b4nddyWwkAbFcbix2+kXCWOSQAROR78zD9I0xu3lGw3PzMo5IkZPciSJjMTW6vpt/EnwjLK7bREy3dXb1Bm6dlw/nEm20CBuUZXAGVkf5aw3tK9uNwwfpYEFG/9rDBrt9cLHl+UgXUSId1ClxJgbAODJhVEBSRMAE1DazoV3SJKuLk/VZK7pA7lchoxkARODVlXVxe3Hkn97EZ9O+eTmNa7AEIJO0xmCCeCK27N8brYUyfrKniU2khk781o9Rvxd3Km1YX0yTGOROY/er9NqFuNP0leD+YVk6jWrHJ9zXSouCSJ+/qbWrdm1RFsKpC7JgknILEEiOw/4RtuLAW8saViXF2N191VztgE4LGF3HABHbmD81lRwAXJYsGAHcgkFf349+Kk11hDW1LG7aSHFstNsgNlY7Cf0zVcZ42RKUfMkv8A1qzasLdthTenZbT8unCmYAmTPJf85OTErXKFyzSxJYmSTya6N9PY1bu7FdMFCgL6ZaSxLTgGMCBmIqFu6G4ihyh2HgkYPzWqmUPcz2KXsW6PR3Lz7LSl29h7DuSeBXdeD+htYZhqfLUsoCBiCZkwEYmJmSQM4HviI8A9VtWblxbsL5m2GPA2zgnsM88YrpOq9Vs6ey5uXUv78IhKtP3ycd5/2rxf/S625XeAofDt7+/Gxv6WiGjxM7mJemG0xXycPuH1bjckmJxJy0liMRXH+JtDet3vxgBKgKVI2kIAvpA+kf5YxNbnh/rW1vUdhCtktAck4BcyVhTAMx6R71j6wg1d92tXjcaSAtyFLAceUcKR/lMH23c1r6OqdUmpLCKeonGa2e5Bba6HwYLbM63boCkYtNGy4fc7htkdu9YOneGL95HaNm07QHBBYjkfEfNQ+pt+TPmDIJULIMkc5HYdzW+TjNOKe5jWYNSaJTqZsWr02JIVuJlSVIys5A5iScwQalOh9JbWXA7yLSQBwCY/LgRJ7xxUf4f6W2rKFhAWdzRiCZEfOSAPtXpOjsqihEEKMAf8/vWW2zC0rkvqry9XY3NOgUAKIAAAA4AHAFS+jStDSWpqb01qKyGs2EFXUpXDopSlAKUpQClKUBSuW8S+CrGq3Mv4dw5JAlGP+Zff5H9a6k1Q11PBxpNYZ4F1nwre01wLdGwEwHMm2fkMBn7RPxVuo1XkWltKg3PbadrA5eVLEqDukQVgiJIMjFe86nTrcUq6h1PIYAg/oa4DxJ/h6hltLjn8N88/yMeP1/ettfWN4Vm6MNnS6cus4nS6Z9Kh1BP44ggtuIm5AKEFfUxU3JIPpZIwa2uj9ct3XZ9WyqywRAba8GQpGYC8wOSQTJUVFdb0d5bjeYrK2CVPMgAFj2JMSSOSTUWVrdGqF0c538129DN40q5Ywdh1PQjXvviBEqysDAHIP8zGQT/KNvMkVyXUejMGm2GdDO10EkgEgyB8gie9ZbXUryW/LR4SSdpAIzzyP6VP6TrtkLsTaty6F3FlaFaIhI7DhFkDAE1U67KVjGqPl/b8i+M4Wb5wzjkvtbEHj3H/ADFbmnuoDvUjfET7z2I/b5rodb0K1s3N+HdY7QoaYPu47mJZmECASAO/M6rply2u4rtBiGBBUzwcHg9j3qrwoWb1v2f9FyslHaa+/UzK5S2A4yWHYlYZufiAamh1JmNu1qCblm3tlAAGKiQo3CCQPYmubTUNID8Vt6e+N5Ke22CTEc/pWdqUHiRZtLdHR6Kyr+Y9gC2itaMF2RiybyCQjYtwcg4wKgdd0m6m240Lun0xlZkxtP8ApjgTOKut3FCDzInIIPfkiD37VF67xBcJgBTAgbpYgDsJOKlUo6m+7x8vUrtc9OEbVmw+J7DPeazfwre374/vUK3Vb55ePhQF/tWs7s31MT9yT/etkc8IyST5Z2NrxDds22U3QRt2gbpuD4UgzH3kDkZrQ6F0m5rLoZh6e38oA/0H9T+taXQejNfcADH9/wDb3NerdK6etlAq/qff/as9s1DKjyXVQc+eDZ0GlW0oRBgfuT7mpbSWJrBpbM1PaHTVhZuSM+j08VvgVRFirqiSFKUoBSlKAUpSgFKUoBSlKApFY3Say0oCB6v0e3fWLihvb3H2PIrzvr3gpklrUsPb84/0b+9ewMtat/Sg1ZCyUHmLK7KozWJI+eb2icHbtJMwAAZn2jmfipLpxs2LW9iC9y20HngwFT0ETuEGeMGCOfUus+G7d7JEN2dcN/v+tcH13w3dVt14s6AEB0AkE/mZe59zOYHqxW+PWqa02fIwy6WVe8dzR6eL11nvX2iy0HYxEFXlxDHIAK2zBgMpPastnX/xuAPSuCrJgA4Lnnc3AAwBMmYArR1m+6+0kiyWthm2woJ4zEhC24hThZ4wKv1OrJXyNOCCdy7TK+WEJfkth/r3NJEDtwJyqUvijz2xwjkbWtn9WYupdGtswGljHp2kkhyJLATP0iJPHqGQcVAavSNacqPS3cTI/Q/vXWDVrpLYJJusfSGYqXKxPpGQbcsSCTySO2Nm3p0uJ5l6WVvUu5JuEt9bEDMyICAxAHJzUXY4rFizHs+7ZalneDw/kcOdZCsr8mMn7itW3oixklQfYNP/AMZqY6hox5htp6pgledh7pOZ28E10HSugoFBM++MSff7UsrhTiSfPCORsla9OODkF6O57/srf6gVt6HoBdgvqJPaFH/9H967+10m2eVJ+5P/AJqR0fTUTKIFnkgZP61n/wCiZZ/zp8mv0bpa2FCqBPcgf0HxU3prE1dp9JUxotHWaTyaIrGyK6HS1MWrcVbZtRWeoExSlKAUpSgFKUoBSlKAUpSgFKUoBSlKAUpSgLHtzWnqNGDW/VCKA4bq/hZSS9om0/uvB+4/8f1riNV0ltLu3K4YhxuUyr7srDflIYBgeZHFe2XLQNR2s6argggEHkESDVsLZQ4KbKYzPEdLZLMbmp3NCbl3AmQp2k4YSFOSoIxJ+9vXOotqHGyQF+kiQxLAA9+JBgY5+TXfda8HyrCySoPKEnaY9j2/Wag9B4WYP60KKOSWBLfAg4Hua2rrI/ia37eRkfTT/CnsR3h3omNzDH947D4/vXX6XQE9q3tH0/gAYFdDodABWOdjk9T5NtdagsIitL0r4qRtdMAqXS0BV8VVkng0bWiArbS0BWSlcOilKUApSlAKUpQClKUApSlAKUpQClKUApSlAKUpQClKUAqhFVpQGG5ZBrTu6AGpKkUBH6fRgVvKsVWKrQClKUApSlAKUpQClKUApSlAKUpQClKUApSlAKUpQClKUApSlAKUpQClKUApSlAKUpQClKUApSlAKUpQClKUApSlAKUpQClKUB/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Retângulo 15"/>
          <p:cNvSpPr/>
          <p:nvPr/>
        </p:nvSpPr>
        <p:spPr>
          <a:xfrm>
            <a:off x="611560" y="2780929"/>
            <a:ext cx="7344816" cy="332398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lIns="91440" tIns="45720" rIns="91440" bIns="45720">
            <a:spAutoFit/>
          </a:bodyPr>
          <a:lstStyle/>
          <a:p>
            <a:r>
              <a:rPr lang="pt-BR" sz="3000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solidFill>
                  <a:srgbClr val="FF0000"/>
                </a:solidFill>
              </a:rPr>
              <a:t>HIGH</a:t>
            </a:r>
            <a:r>
              <a:rPr lang="pt-BR" sz="3000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 – Estado do Pino em ALTA.</a:t>
            </a:r>
          </a:p>
          <a:p>
            <a:endParaRPr lang="pt-BR" sz="3000" b="1" dirty="0" smtClean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</a:endParaRPr>
          </a:p>
          <a:p>
            <a:r>
              <a:rPr lang="pt-BR" sz="3000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solidFill>
                  <a:srgbClr val="FF0000"/>
                </a:solidFill>
              </a:rPr>
              <a:t>LOW</a:t>
            </a:r>
            <a:r>
              <a:rPr lang="pt-BR" sz="3000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 – Estado do Pino em BAIXA.</a:t>
            </a:r>
          </a:p>
          <a:p>
            <a:endParaRPr lang="pt-BR" sz="3000" b="1" dirty="0" smtClean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</a:endParaRPr>
          </a:p>
          <a:p>
            <a:r>
              <a:rPr lang="pt-BR" sz="3000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solidFill>
                  <a:srgbClr val="FF0000"/>
                </a:solidFill>
              </a:rPr>
              <a:t>INPUT</a:t>
            </a:r>
            <a:r>
              <a:rPr lang="pt-BR" sz="3000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 – Define o Pino com ENTRADA.</a:t>
            </a:r>
          </a:p>
          <a:p>
            <a:endParaRPr lang="pt-BR" sz="3000" b="1" dirty="0" smtClean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</a:endParaRPr>
          </a:p>
          <a:p>
            <a:r>
              <a:rPr lang="pt-BR" sz="3000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solidFill>
                  <a:srgbClr val="FF0000"/>
                </a:solidFill>
              </a:rPr>
              <a:t>OUTPUT</a:t>
            </a:r>
            <a:r>
              <a:rPr lang="pt-BR" sz="3000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 –  Define o Pino com SAIDA.</a:t>
            </a:r>
            <a:endParaRPr lang="pt-BR" sz="3000" b="1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Logotht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954498" y="0"/>
            <a:ext cx="2189502" cy="980728"/>
          </a:xfrm>
          <a:prstGeom prst="rect">
            <a:avLst/>
          </a:prstGeom>
        </p:spPr>
      </p:pic>
      <p:grpSp>
        <p:nvGrpSpPr>
          <p:cNvPr id="2" name="Grupo 6"/>
          <p:cNvGrpSpPr/>
          <p:nvPr/>
        </p:nvGrpSpPr>
        <p:grpSpPr>
          <a:xfrm>
            <a:off x="-504056" y="0"/>
            <a:ext cx="2627784" cy="1772813"/>
            <a:chOff x="3550856" y="2892326"/>
            <a:chExt cx="1367683" cy="923330"/>
          </a:xfrm>
        </p:grpSpPr>
        <p:sp>
          <p:nvSpPr>
            <p:cNvPr id="5" name="Retângulo 4"/>
            <p:cNvSpPr/>
            <p:nvPr/>
          </p:nvSpPr>
          <p:spPr>
            <a:xfrm>
              <a:off x="3550856" y="2892326"/>
              <a:ext cx="1367683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pt-BR" sz="5400" b="1" cap="none" spc="0" dirty="0" smtClean="0">
                  <a:ln w="31550" cmpd="sng">
                    <a:gradFill>
                      <a:gsLst>
                        <a:gs pos="25000">
                          <a:schemeClr val="accent1">
                            <a:shade val="25000"/>
                            <a:satMod val="190000"/>
                          </a:schemeClr>
                        </a:gs>
                        <a:gs pos="80000">
                          <a:schemeClr val="accent1">
                            <a:tint val="75000"/>
                            <a:satMod val="190000"/>
                          </a:schemeClr>
                        </a:gs>
                      </a:gsLst>
                      <a:lin ang="5400000"/>
                    </a:gradFill>
                    <a:prstDash val="solid"/>
                  </a:ln>
                  <a:solidFill>
                    <a:srgbClr val="FFFFFF"/>
                  </a:solidFill>
                  <a:effectLst>
                    <a:outerShdw blurRad="41275" dist="12700" dir="12000000" algn="tl" rotWithShape="0">
                      <a:srgbClr val="000000">
                        <a:alpha val="40000"/>
                      </a:srgbClr>
                    </a:outerShdw>
                  </a:effectLst>
                </a:rPr>
                <a:t>DEV</a:t>
              </a:r>
              <a:endParaRPr lang="pt-BR" sz="5400" b="1" cap="none" spc="0" dirty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FFFFFF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</a:endParaRPr>
            </a:p>
          </p:txBody>
        </p:sp>
        <p:sp>
          <p:nvSpPr>
            <p:cNvPr id="6" name="CaixaDeTexto 5"/>
            <p:cNvSpPr txBox="1"/>
            <p:nvPr/>
          </p:nvSpPr>
          <p:spPr>
            <a:xfrm>
              <a:off x="3874828" y="3229771"/>
              <a:ext cx="706409" cy="2858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dirty="0" smtClean="0"/>
                <a:t>Rio Claro</a:t>
              </a:r>
              <a:endParaRPr lang="pt-BR" dirty="0"/>
            </a:p>
          </p:txBody>
        </p:sp>
      </p:grpSp>
      <p:sp>
        <p:nvSpPr>
          <p:cNvPr id="8" name="Retângulo 7"/>
          <p:cNvSpPr/>
          <p:nvPr/>
        </p:nvSpPr>
        <p:spPr>
          <a:xfrm>
            <a:off x="1763688" y="221739"/>
            <a:ext cx="5183855" cy="83099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800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Mini-Curso Arduino</a:t>
            </a:r>
            <a:endParaRPr lang="pt-BR" sz="4800" b="1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</a:endParaRPr>
          </a:p>
        </p:txBody>
      </p:sp>
      <p:cxnSp>
        <p:nvCxnSpPr>
          <p:cNvPr id="10" name="Conector reto 9"/>
          <p:cNvCxnSpPr/>
          <p:nvPr/>
        </p:nvCxnSpPr>
        <p:spPr>
          <a:xfrm>
            <a:off x="179512" y="1124744"/>
            <a:ext cx="8784976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Retângulo 12"/>
          <p:cNvSpPr/>
          <p:nvPr/>
        </p:nvSpPr>
        <p:spPr>
          <a:xfrm>
            <a:off x="647677" y="1700808"/>
            <a:ext cx="5928739" cy="70788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lIns="91440" tIns="45720" rIns="91440" bIns="45720">
            <a:spAutoFit/>
          </a:bodyPr>
          <a:lstStyle/>
          <a:p>
            <a:r>
              <a:rPr lang="pt-BR" sz="4000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Principais Funções Digitais.</a:t>
            </a:r>
            <a:endParaRPr lang="pt-BR" sz="4000" b="1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</a:endParaRPr>
          </a:p>
        </p:txBody>
      </p:sp>
      <p:sp>
        <p:nvSpPr>
          <p:cNvPr id="28679" name="AutoShape 7" descr="data:image/jpeg;base64,/9j/4AAQSkZJRgABAQAAAQABAAD/2wCEAAkGBxIREhUUERQVFBQWFxUWGBcVGBgXFRggFBgYGBoYGBgYHCkgHR4pHhgYITIhJSktLi8uGB8zOTMsNygtMCsBCgoKDg0OGxAQGzQmICQsLC8sMiw0LCwvMSwvNDQsLC8xLCwsLy8sNCwsLCwsLC80Lyw0LywsLCwsLCwsLCwsLP/AABEIAOEA4QMBIgACEQEDEQH/xAAcAAEAAQUBAQAAAAAAAAAAAAAABQECAwQGBwj/xAA9EAACAQMDAgUCBAQFAwMFAAABAhEAAyEEEjEFQQYTIlFhMnEjQoGRFFKhsQdiweHwM4LRFXKyJGOSosL/xAAZAQEAAwEBAAAAAAAAAAAAAAAAAgMEAQX/xAAuEQACAgEDAgQEBwEBAAAAAAAAAQIDERIhMQRBE1FhgSKh4fAyQnGRscHRFAX/2gAMAwEAAhEDEQA/APcaUpQClKUApSlAKUqlAKVE+JPEFnQ2t90yxwlsfU7ew+Pc9v2ryPS/4k9QGouMRgkEW2UeUB/KD9QI9/37UB7lStfp2p821buEbS6I8TMblBiYE88xV1zV21uLbLAXHDMq/mYJG4gew3D9xQGelUpQFaUpQClKUApSlAKUpQClKUApSlAKUpQClKUApSlAKUpQClKpQCoTxV4ltaG3ub13Gny7Q+pyP7KO5/uYFYPGXiu30+3J9d5gdlv+m5vZQe/fgV4J1rrH8UW1V67dW6HyI2k7eFSfyx27TmupAzeIettrTdu6t7qXFICkelY5UWs4j/c8k1EaTrha4GaSske5iMT71BdT6k+oub3P2E4H+/zVuiJkASZ4AEn9qng4fQHiDxSrdLazo7xXVJb01vaBDNvNtHVSSI5IL4Ag571zP+GfUbj9Sto9wuLR1CKAWa2m6Ay2y2dsoInnbPevN/8A1V9sb22n8rZjJwrc7fjt81K+GNe1q6G0xNtwdyxE/YTzxxUHBncn1HdvKsbmCyQokgSTwBPJ+KwdN6hb1Cl7RlQ9y2SRGbTFG5+Qa8J8eddbVW7Vy5e+nTAMu2A1y5eIAto49L7R6n7ACJr0f/B25u0BksYvXPq7SFbHwZnOZJqJ07mq1SldOFaUpQClKUApSlAKUpQClKUApSlAKUpQClKUApSqUArlvG/jK309IEPfYStv259bxkLjjk9u5E91a+1uxddI3JbuMs5EqpIkfcV836vUXvMa/cueZvncHElmMxngAfsAIjtXUgWa/qzXnXWHUMzsSWBGWjBUgjAHGMAD7VzXUbrXW3P8/YfAqQjzWPmNtPb2+wq/qKPbRQ67lbCxzj3Hap+hwgLulIiM/bPNSfT9KbYV/VuMwTgf9pHOO/zU14c8PM03gwlVLbGO1iM5URlcH7weKkPEfUrRttba1tveWF9IAUTwXnkgf+6Oxq6t4ljGX/BVN5XJxWt0Vy39Q9LElSCIOfjv8Vk6fabaWgbQwWSck8jaOe3IraudBuIyC6AC0FfUBI4MtOP1roOrdPs6eztUrvLqYUyoBGJOYXggk53A84Dw3jLO+Is4RFI4YeuWHbd2/wDNdF4I8SDTa60We4tuYubJKkbWjco5HfjFchfvEEqOdwH2yJ/pXQ+H+jXCXa1uuKQCQBtLgdzOQkyOxYiAOYjGvO74Oynj9T6S0GutX0D2XW4h7qZH2Psfg1sV4X03VW7TBtM93TX1UbkBYm4QAdpBlSDkQQIPau08Nf4kpdhdSu0x9a5GO5Tn9p+wquVb7HVNdz0ClYdJq7d1Q9tldT3UyPt9/is1VkytKpSgK0qlVoBSlKAUpSgFKUoBSlKAUpSgFUqtUoDU6us2Lw97dwf/AKmvnDVLvtwDkMP6A4r6M65ZZ9NeVSQzWrgBGDJUxkV849StlbcXBBPG3ORwZqUU3wRbS5Ne9qQhC6m2WBHp2xn5+K3+idCubDfJ85Av0ZJAMcqT9PBx8H4q7pXSrtsC7qB5ymB6vUoz37rz7H5jkZeq6wG4V0e/czBYPrIjlVbIPq7ZAjEZmyuDe0fp9CE5Jc/Uyay+txtumUpdAUHaCbdv+ZhKyGIgQo3TjnjNo9M+9WtsDB3N5qhmJzLuST7QACIg5hWNbfTBas+WLpFu/O9g4LAMRAZyRBxJg4EmCIgyt3RhLd3dgiCszEk+prjEH04EYIaMcBVu3h+Hj98/QqypcnNafTWPOuum9nUO6JcQbHiZJY/SuScx2zOKs/gGuB9RcZbAKlkBWUcERAXiD/KQZmYit7zbTbfMfzLakbrYwzAfSzbuQGmLcnBmT6qrrbRcM7ISHcvbslmAG6JdoIMlRgD7/SM7YvThy27fQzNZ2juc5dBdWITapI3bVIWRxuJmDxiYwMV1NhtPsN2xeazdjIYn3HoCgRGAIEgAcVZqdNcewtuwPJtEDzLbuCd8qRuc4BYEHadsRmJExmq0ZsWkuXCu24W27WVj6DDEgHAz3rs41yWW1Hft/ZyDmntvt94JW/1PcysTbvXsICE2ovIVgWUGQW4GK1bNooE8td0k7l4Z+VU+4hgSBHYEzOLum6nTsgW6gg7SrKIJ5+ppDCZ94ELjBmXXpQCb2ZjJNon0eZO8Ify7iJ7bpKnjtWa6tQ448vP9C6uTlyY9F1G5p2LW7mx12T64DC4BAUERcQRMkES5jBBPddF8byANUmwnAZc9hIa2Mggnbic9hXnaK3mtdaWAmTb2nbAxtVC2cAA/lEnmCNS2dkG8+yJ8q3cOxctuBeciWAKhuYE45zuGr2LlLB7D4h8VW9PY820BqCRuUIw2kfzFxIArL4d8UWdXbVh+G5AlGYGCe24YP9D8V5D4hXUPpbM2DbVSxdLfrjgISFnETnME1D+FL1w6hfIVyMhzBCBYzuPH2HvFUuJcnsfSVK4DwBrtUdVftXb/AJtpU3KkD8M7lEbueJxXf1AkKrVKUBWlUqtAKUpQClKUApSlAKpVaoaAVw3jfwtZZUaygRrl1LZA/wCmfMMSV7EH2ruKiOs+q7pkP0i4bjHsPLU7RPvuIpnHAwnyeSdasaq0rD8vmMpuQSjshIOfpme5WTUR061bAVSr+cWneCFKn8oR5jnJLCPaOT7bodGbVrydyXE9U7l+rexY7gSRyTXKdf8AA6PLWCLbfyGTbP27r+kj4rXR1GlYkv8AfqZbaG3mLOMFlbNxrt5TqUPpDlistkgkTJHpOePY1hsdWLbxqC90MPzEsqn3KSJ4HBERNWdR6ZdsHY6suSQDlT8g8Gt7T2rGpOwIbNwA7QvqVu8knJjOOY7ntvi62tS3/r27exkepPD+/cp0PR277XH2hTbUEIPoE+kM7NMmcxGT2ORWz4mdReC2lPmME9AJb1R9bbuXMAgcDkkiK0+reatpLRRPKQwLiL9RAIO5vfmfkE5ipPwZprJBIuAX+IOCJnFsnB4z3PtVN2y8WSzjhc/uW186E/1NbSeHL1lkugq7zLIwlWkyQST6p7zH3qH1HTrg1Zu3baPYFzc9sLCwcbGRhKj23foTzXpb3HVdzHdHG1fUSfntXF+JOvlvw12l8y45tjuisDz79u2e2JdVrlixZ+Rq8DSvgeCG1Vu3J8pSlufSpO4gCIBbv/zmrtP1B1OSWXaVgkboYFcNEiJx2+DxUXcveUMHnAXsSe2a39VYe2dt1SjwCVOeR2I5HzXrUXV2rR3MNtU63q7E7q+vJqDtf0elgDG0eraYJBbkqPVGI4mIs8R6RX0PlW0QlSjJcBUblXduL9we5YEgwcAZqCOlublXY25o2qQQWniPcVO9S6PZ0+m2Xb7C8xEpbO5QcGGQHIGCTjtE4FVXUVrEUyVds92zl+n9e1nTyqkHyzlUuepCP/tsDj/tNSGp8bsd9yyzqzKF8t4Nu37uhnJxAwO5M1r+XdsofpuWWwfz2iT7gxtb9mrZ8MWLO2/ai6PN2N+GWKp5c7WLAbhEnn359893Syisx3XoX13xk8PZkl4F6q+mZ2uXTad9jAAAlseoMIkmTEe4IGa7zw//AIl2Lp8vVL5Dgkbs+WY7mfUn2Mge9cNoNyeZbXbDtkkq+5RgDarEr6RxDCewrNojcu7kvWwm4bNzMsNt9QC3DLEyMDOec4rO61B/Env8i1TcuGe22rgYBlIZSJBBkH5BFanWeq2tJZa9fbaij9SeyqO5PtXjmj6pqdETd07eXbjc9poK4O1iVU7Cd3Owg5GBUN4u8W3+oXUFxYtgQqL9CmILHvJznsMD5jbVow08pkq7NXY9j8LeOdJr4W2xt3SP+lcgMe/pIMN74M/FdNXhn+G3Rlt63T4zudoOdsW3P74Fe51UywrSqVWuAUpSgFKUoBSlKApFU21dSgLPLHtVr2Qay0oCH6j0lLilWUMp5BAI/rXAdc8ExJsH52Mf/i3/AJ/evViK19Rpg1TjNxeUQlBSW54Y+p1Gnb1EyBthwSQN27DckSPcjtkVksmy5m2xtM5A24ZcmNrLAUj78AFjJIFdH46uW7jjT24Lq0u/5beCQhIGWMfT8Ac1yPVrdq24FgtKYZicbl9iO/f9vavXp+OKzy/49TzbPhk8cErrus6i1ZuWnYIzqyhiS6YgHOWUieGmJH0xXGPcazAurBOVIIKt8qwMEfIJroOm9UKH8UeYsEZALDHZmBIHxx8czi0nRbWpuAsoSzuggt9W0AlQTy0QSeBPaQDCfSR3b2/gsh1EuOSNtdPG+5a6hYdSyg27ikkJ/wBq/Up4+/tyJjpuuXbbsva8wKRsMbnEwAu04YfHfHYQc3XNchUWbQUqseoKwjbgBdxkSIknmK3/AArd01m29wnfqYIRMBhOPwy2CT789o9+V0KFeqS37f76HbLdctMXsT2k0/8ADlFkG6+5h5hmII3CRBLkNwMDMd90bee4m2zrLAuoTtV7ctJyRO4gho/NPznJrV0+u02phNRaNu6CAGQNvLe8qN26YMGRWlf1V25Omt3TcWTudjiJgKCO2QCc7iYGPqpjVKUsS9/9TRNzjGOV9/qjR6gtoeZb0wm2TLsSCSAZCr/kBEz3IB4Are1CWbVnyoViVRkAJnKgtdeDmSfT8ADGapb0NuyrXXS4/ltshgApcxAZASQuZyc8RzWjf0iagNfvOQF4uIfWWPCWx7/EYHtXOr6rCVdb9yzpunT+Of7G/wBK0zx+Fbzd9O0lQWVRLbGbjIzMgyBmsb6xmF0kBPLKmDkbZCFHBwYMEGMeoCBAFOj6kKjXb96dQVNpFAYeSARJYQIOOBg9+9QPUdeLm61acifUxbLu2fUQOwk4+5JOIV3TjHNiy+3qcnVGUsQ2Rb1brRvuLZ3KDLAAsQT3MsfvjtJ7nO/0XpnlKC5LMON3InifmKp0vQlVVrsFx8QPvFZOpdQFscbmP0qOTWSTyzQlhYJzwz1ddPrrLMR6m2GeQLno3fEEjNe1g188eDPD1zW6hGIPZnY/SqgzP27Adz8V9DrUZYOorVaUqJ0UpSgFKUoBSlKAUpSgFKUoBXGeN/FTWvwNLm82GuDItcSB73IMhefg8Vk8Y+J2thrGlZfO4ZzlbWBiBM3DIhfn9K88uhmY27BkqAlxnI3EkmVDDLlvUCCJ5Ij1Rrop/NIzXW/liYrts7ns6SWb6nd2BMmUO08SxeCRnMTzWXV6ZQgtW2UTJVXGYYJkMR6SSv1NtnMbVjc1upt6e2qpmRuVJ9J3QdzgGCAeMmYgHZg6VrU2jL3h5rMoABcoyvwWgfVJzj3jEVsnKcY60smWKi3hss0SpZuf/UgqFE5E/M7e8gEL2kqciayazV6U3BdZfMtceWvYsh23G9I9UzhiZ+wrV1Giu3tnmXVCosvu3fgLMS4I+owIXljHPNWIlzVsun0dtvLWWCyNzEDN263G48ewkKPnli8RqTbWOfInX8Caxkyroxct3L6OiIpMWiRvEAcZkEmYAB/StR7RGGVlJzDAqT9gealtb0i7a0Cs9lrd63qTJ2+oqySGnuAVj2rTs9eW85bXBrsKQhTaNrEgliogGY96lXdOK23XzOTrjLnZktp7dz+G/GvFEf6cBoERJPMEEgKDMBoBGK0dBobjWbzW1JBKlTjcwtsSRtBn59pTmsmpF25at3blwPaLErbSDc9TlRIBG9+JnJH5q2tRqWvv5VrfbtIqlwBsaFx6UaNo7AEx3PvUoW5zjz39MEZVtckTqurXLmmXTnbsBGdstAM+8fr7d62bWj01lrItTqGVrhVJ5ZiuwsVAlcfSIPzWLX3yrsrql0gkEsrK8jBDFdp3CMzP3q/pevQXU3qi2jIYKD6vSYVmJLQTEiY98Ut6aEo6kvN7d/7Fd0k8ZLvEOhZrGo1RuKdzbRBJZ23KpIxAE7ozwBXP+HFFy4WcKWVcNHqyeCe9dP4svJ/CPD213PbW3bQ/l3bsjMRE+k7Tkx3rlej6pbK3GP8AlA9zzXnTk5c+xtgkiZ6lr1tKSeew7mtDonS7mrvKSZa4donC/I+wEz71k6Xpbt68GVgxcbYH5d35ZPB7z2rvfCHSgLiuNv4L6hCRyY2osfGGP6/NUSeNu5YtztPD/TLektC3bz3Zogufc/2A7Cpy01RtmpGyKiSM9KUoBSlKAUpSgFKUoBVKUoCtcX4z8Wm238LpCDqGhWflbO7An/Oew+R3gHN4t8S7N1jT3FW5B33CQfK4wB3fI+ByfavOOo6O7pbeGnzCN9xd/mLJJk+qCTP1c8ic1ooUNaU3u+F9/wAdyi6UtL08d2a9y88m3ZY3bhGXn1CQd1tWgFmPr5mZMCQSdrW37WmS35c7oMKGBD7o9TlIDIIx/NH8tWtqremsqEyXVWAlxvOQWYGCLfGIG6IAgFjzt26zsWclmYyT3J/T9oFetXXreXx/J58paeOS67dZmLOSzMZJPJJ/5xW90zQXC49CncgZbm47bPqEP6DJecBeS0Ad6p0uw6uSRb2m3uZnhrdtZybg5mQBAIMgDMxW/wBA6kX1C2bFpmt/zEjzZiG1DsZWYkFWBUKdvczC+7KxHhE6q8by5I+6l7V3RprCsFBLnzDBYn6r95hjjiMAQFmc9j0Xp1o6dl6XqY1Fs/iMY23iJjcrAwnO1h881tacNZD6l3XW6e5bFu6baglFTcTtEneks24duwgQMGo6VetJZPShbtWbjC7cuFgWA+ob2bm2FnAnP7nDOzVsvp7mqMcbmv0bxbrQNUuoRTd09sXArLtMKwDzt5wwII/rWjrOoN1LymewqW59KD67zjEm4FlbK/mPwQJP03+IeorrLgZV/BUNbDL6H1RUgssz6bCkBmY4WOZiNPqfWb2lRrJCi7Poe3HlhPp2qn5NuzbtYY2zzJaUI75S3ON+fBBa3T3NHfUhl3LtuIwkd5Eq2VIIgq2cfqZQ6wbvO11twxAFo2/RtgsWEKQQ0mZOa1en6KfxtSHYuZtrJDXDxiPUckRGBGYEVlN/+HWbkm8N2HGB5gzwdrLyCSCW3YIiRfJKW3f0+/3K4towajp1y3bt3GZX8zaQFJL+oEicZOM+xIrdtdPsrYL3GJaMKMFT/Lnk+4jA7jvA6DqTWbiXE2lhJAInkEEFeMyambeqsagu18N/EEgIttfSQFhVAmJkfmmpeLNcvK9OSPhxfozAekBrLNdBXhllTtAByzRBI7enOZiKjenaMO7C2gIf0hTLlScegnJPsTx+lTjXLurKpeQooYeYFBBJI5gyZIg4GJk+42ulX7f8XbtqFDiQWWQim2LgCKpUTiCT3PHz274q28ZfP6HK5NSSzsb/AIe6YIsNbUiHuFj7BQVUfOZP612vTtKqCFESxY/JYyT+9aXS9CLSKikkCeeckmprSJXjHpEhpUqQQVh0yVsigFKUoBSlKAUpSgFKVSgFcp4x8SeSpSyy75AdiwG0T6wpON+2ft7GDGTxV4iFlWS0wDAHc5MKmDiY5kQfafevL+pPbuuiXrjWhADQkwJ/MSZDHBg7oxuJM1pop1PLM91uFhGfqKXdQLaSr6cFSXT6uIZmk5IBYwM9iJp1DUrp7exLvnWmXCmZuQzGWJg+VxwBuiOzGsXWdSAQbtpECStu2og3Igbng4TEwDkyAeSOevXmuMWcyx5P9vsO0dor0Ken14bWyMdl2nOCt+8zku5knJJ/5/QVsdBG929OVXcLhYqlqD/1GgTjEAZJhYzV2ktWPNm9ua1sO0CZ3QPqCwSOePitnU6C42lLWdq6YMzAZDvtJG5zEGJgAnHtJkzu6hP4Ft9/exyqp/i5MNx7mruDT6UMVLbiWgNcYfVevEYAyYHCjAzJPR2fDb6e0qNeQ6S6wN+/ZB3FYG1C0n8In83AJzioXwnfW6RpNy2FusfNug/iXFxtsg8LJn7z+h6jrWvPT0v27ht+W6eVptMgkBSCGu3CcidxmZ3GfvWO1tPQvv1NMEmtTLetdSHTzci4jh0FvT6a2BstrB/Euc5ye/qk9uOQ6Il1rW13u/w0kC2rEeawElFHsB6neIUZ5IrV6L0nzfU+7ywwWFjfcY5FtJxMZLHCjJ7A9L1LqP8ACIQu3z2VFQJO2yvOxVMMsSCCZ3NJIVlqWhR+Fbs5qb3fBg6n1UaVQF2/xJADAf8ATtIAQLagMYgwylTJwxJ3RUX0rpalTf1DHaIIXO5y3BOCZOCAfqx2OYdyWJLSSSSSckzyTXUFvJtC5qWNy7kW0JBA3T3nODk8jcI5k2uOhbcsgpamWa8G2oe+zeewm2BC7B+UELAkQASy5EKI24599SXJZ5YmPvgQAR2EDt2rY12ivABrysAYAJkgRkLOYj+U1vdD6bb3Jc1DqqM222r4DEcs0Z8scE4k+mRkhnSs5GMvBDKm04yf6AVdAIrq/E/RdNbcfiLba4JG0bl+7BPpB91x/l71zur0r2o3DB+lgQUaO6sMH/TvFcrmpLKOWprZm5pdePIu27nqDZEzuJ27RnsBCmf8oEZxHdLu+TcS53Rlb9jn+lZunqjND8Qe8ce57Y/4eK2NT0wJaLmQSfTMgjiFKx9UEk5wRHvV0ZRinHzKcOST8j1y1Bgjg5H61JaNc1z3hV2bS2S3OwL/APiSo/oK6TR14rWHg9ZPKyS1kYrJVlqr6idFKUoBSlKAUpSgKVw3jnx0mlPkWPXdkC4VP/THcA/zkce3J9q7hxINfPGl6WGvumoui1G4l2zuIOYJxPJzWnpoQk259uxm6ic44Ue506objMbrCxtRriBzH5oBYzBuSMCfTBMlj6ef1vUmt+nhgdyqebZiN2SSHgwBPpkk+rCZ9b4nddyWwkAbFcbix2+kXCWOSQAROR78zD9I0xu3lGw3PzMo5IkZPciSJjMTW6vpt/EnwjLK7bREy3dXb1Bm6dlw/nEm20CBuUZXAGVkf5aw3tK9uNwwfpYEFG/9rDBrt9cLHl+UgXUSId1ClxJgbAODJhVEBSRMAE1DazoV3SJKuLk/VZK7pA7lchoxkARODVlXVxe3Hkn97EZ9O+eTmNa7AEIJO0xmCCeCK27N8brYUyfrKniU2khk781o9Rvxd3Km1YX0yTGOROY/er9NqFuNP0leD+YVk6jWrHJ9zXSouCSJ+/qbWrdm1RFsKpC7JgknILEEiOw/4RtuLAW8saViXF2N191VztgE4LGF3HABHbmD81lRwAXJYsGAHcgkFf349+Kk11hDW1LG7aSHFstNsgNlY7Cf0zVcZ42RKUfMkv8A1qzasLdthTenZbT8unCmYAmTPJf85OTErXKFyzSxJYmSTya6N9PY1bu7FdMFCgL6ZaSxLTgGMCBmIqFu6G4ihyh2HgkYPzWqmUPcz2KXsW6PR3Lz7LSl29h7DuSeBXdeD+htYZhqfLUsoCBiCZkwEYmJmSQM4HviI8A9VtWblxbsL5m2GPA2zgnsM88YrpOq9Vs6ey5uXUv78IhKtP3ycd5/2rxf/S625XeAofDt7+/Gxv6WiGjxM7mJemG0xXycPuH1bjckmJxJy0liMRXH+JtDet3vxgBKgKVI2kIAvpA+kf5YxNbnh/rW1vUdhCtktAck4BcyVhTAMx6R71j6wg1d92tXjcaSAtyFLAceUcKR/lMH23c1r6OqdUmpLCKeonGa2e5Bba6HwYLbM63boCkYtNGy4fc7htkdu9YOneGL95HaNm07QHBBYjkfEfNQ+pt+TPmDIJULIMkc5HYdzW+TjNOKe5jWYNSaJTqZsWr02JIVuJlSVIys5A5iScwQalOh9JbWXA7yLSQBwCY/LgRJ7xxUf4f6W2rKFhAWdzRiCZEfOSAPtXpOjsqihEEKMAf8/vWW2zC0rkvqry9XY3NOgUAKIAAAA4AHAFS+jStDSWpqb01qKyGs2EFXUpXDopSlAKUpQClKUBSuW8S+CrGq3Mv4dw5JAlGP+Zff5H9a6k1Q11PBxpNYZ4F1nwre01wLdGwEwHMm2fkMBn7RPxVuo1XkWltKg3PbadrA5eVLEqDukQVgiJIMjFe86nTrcUq6h1PIYAg/oa4DxJ/h6hltLjn8N88/yMeP1/ettfWN4Vm6MNnS6cus4nS6Z9Kh1BP44ggtuIm5AKEFfUxU3JIPpZIwa2uj9ct3XZ9WyqywRAba8GQpGYC8wOSQTJUVFdb0d5bjeYrK2CVPMgAFj2JMSSOSTUWVrdGqF0c538129DN40q5Ywdh1PQjXvviBEqysDAHIP8zGQT/KNvMkVyXUejMGm2GdDO10EkgEgyB8gie9ZbXUryW/LR4SSdpAIzzyP6VP6TrtkLsTaty6F3FlaFaIhI7DhFkDAE1U67KVjGqPl/b8i+M4Wb5wzjkvtbEHj3H/ADFbmnuoDvUjfET7z2I/b5rodb0K1s3N+HdY7QoaYPu47mJZmECASAO/M6rply2u4rtBiGBBUzwcHg9j3qrwoWb1v2f9FyslHaa+/UzK5S2A4yWHYlYZufiAamh1JmNu1qCblm3tlAAGKiQo3CCQPYmubTUNID8Vt6e+N5Ke22CTEc/pWdqUHiRZtLdHR6Kyr+Y9gC2itaMF2RiybyCQjYtwcg4wKgdd0m6m240Lun0xlZkxtP8ApjgTOKut3FCDzInIIPfkiD37VF67xBcJgBTAgbpYgDsJOKlUo6m+7x8vUrtc9OEbVmw+J7DPeazfwre374/vUK3Vb55ePhQF/tWs7s31MT9yT/etkc8IyST5Z2NrxDds22U3QRt2gbpuD4UgzH3kDkZrQ6F0m5rLoZh6e38oA/0H9T+taXQejNfcADH9/wDb3NerdK6etlAq/qff/as9s1DKjyXVQc+eDZ0GlW0oRBgfuT7mpbSWJrBpbM1PaHTVhZuSM+j08VvgVRFirqiSFKUoBSlKAUpSgFKUoBSlKApFY3Say0oCB6v0e3fWLihvb3H2PIrzvr3gpklrUsPb84/0b+9ewMtat/Sg1ZCyUHmLK7KozWJI+eb2icHbtJMwAAZn2jmfipLpxs2LW9iC9y20HngwFT0ETuEGeMGCOfUus+G7d7JEN2dcN/v+tcH13w3dVt14s6AEB0AkE/mZe59zOYHqxW+PWqa02fIwy6WVe8dzR6eL11nvX2iy0HYxEFXlxDHIAK2zBgMpPastnX/xuAPSuCrJgA4Lnnc3AAwBMmYArR1m+6+0kiyWthm2woJ4zEhC24hThZ4wKv1OrJXyNOCCdy7TK+WEJfkth/r3NJEDtwJyqUvijz2xwjkbWtn9WYupdGtswGljHp2kkhyJLATP0iJPHqGQcVAavSNacqPS3cTI/Q/vXWDVrpLYJJusfSGYqXKxPpGQbcsSCTySO2Nm3p0uJ5l6WVvUu5JuEt9bEDMyICAxAHJzUXY4rFizHs+7ZalneDw/kcOdZCsr8mMn7itW3oixklQfYNP/AMZqY6hox5htp6pgledh7pOZ28E10HSugoFBM++MSff7UsrhTiSfPCORsla9OODkF6O57/srf6gVt6HoBdgvqJPaFH/9H967+10m2eVJ+5P/AJqR0fTUTKIFnkgZP61n/wCiZZ/zp8mv0bpa2FCqBPcgf0HxU3prE1dp9JUxotHWaTyaIrGyK6HS1MWrcVbZtRWeoExSlKAUpSgFKUoBSlKAUpSgFKUoBSlKAUpSgLHtzWnqNGDW/VCKA4bq/hZSS9om0/uvB+4/8f1riNV0ltLu3K4YhxuUyr7srDflIYBgeZHFe2XLQNR2s6argggEHkESDVsLZQ4KbKYzPEdLZLMbmp3NCbl3AmQp2k4YSFOSoIxJ+9vXOotqHGyQF+kiQxLAA9+JBgY5+TXfda8HyrCySoPKEnaY9j2/Wag9B4WYP60KKOSWBLfAg4Hua2rrI/ia37eRkfTT/CnsR3h3omNzDH947D4/vXX6XQE9q3tH0/gAYFdDodABWOdjk9T5NtdagsIitL0r4qRtdMAqXS0BV8VVkng0bWiArbS0BWSlcOilKUApSlAKUpQClKUApSlAKUpQClKUApSlAKUpQClKUAqhFVpQGG5ZBrTu6AGpKkUBH6fRgVvKsVWKrQClKUApSlAKUpQClKUApSlAKUpQClKUApSlAKUpQClKUApSlAKUpQClKUApSlAKUpQClKUApSlAKUpQClKUApSlAKUpQClKUB/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8681" name="AutoShape 9" descr="data:image/jpeg;base64,/9j/4AAQSkZJRgABAQAAAQABAAD/2wCEAAkGBxIREhUUERQVFBQWFxUWGBcVGBgXFRggFBgYGBoYGBgYHCkgHR4pHhgYITIhJSktLi8uGB8zOTMsNygtMCsBCgoKDg0OGxAQGzQmICQsLC8sMiw0LCwvMSwvNDQsLC8xLCwsLy8sNCwsLCwsLC80Lyw0LywsLCwsLCwsLCwsLP/AABEIAOEA4QMBIgACEQEDEQH/xAAcAAEAAQUBAQAAAAAAAAAAAAAABQECAwQGBwj/xAA9EAACAQMDAgUCBAQFAwMFAAABAhEAAyEEEjEFQQYTIlFhMnEjQoGRFFKhsQdiweHwM4LRFXKyJGOSosL/xAAZAQEAAwEBAAAAAAAAAAAAAAAAAgMEAQX/xAAuEQACAgEDAgQEBwEBAAAAAAAAAQIDERIhMQRBE1FhgSKh4fAyQnGRscHRFAX/2gAMAwEAAhEDEQA/APcaUpQClKUApSlAKUqlAKVE+JPEFnQ2t90yxwlsfU7ew+Pc9v2ryPS/4k9QGouMRgkEW2UeUB/KD9QI9/37UB7lStfp2p821buEbS6I8TMblBiYE88xV1zV21uLbLAXHDMq/mYJG4gew3D9xQGelUpQFaUpQClKUApSlAKUpQClKUApSlAKUpQClKUApSlAKUpQClKpQCoTxV4ltaG3ub13Gny7Q+pyP7KO5/uYFYPGXiu30+3J9d5gdlv+m5vZQe/fgV4J1rrH8UW1V67dW6HyI2k7eFSfyx27TmupAzeIettrTdu6t7qXFICkelY5UWs4j/c8k1EaTrha4GaSske5iMT71BdT6k+oub3P2E4H+/zVuiJkASZ4AEn9qng4fQHiDxSrdLazo7xXVJb01vaBDNvNtHVSSI5IL4Ag571zP+GfUbj9Sto9wuLR1CKAWa2m6Ay2y2dsoInnbPevN/8A1V9sb22n8rZjJwrc7fjt81K+GNe1q6G0xNtwdyxE/YTzxxUHBncn1HdvKsbmCyQokgSTwBPJ+KwdN6hb1Cl7RlQ9y2SRGbTFG5+Qa8J8eddbVW7Vy5e+nTAMu2A1y5eIAto49L7R6n7ACJr0f/B25u0BksYvXPq7SFbHwZnOZJqJ07mq1SldOFaUpQClKUApSlAKUpQClKUApSlAKUpQClKUApSqUArlvG/jK309IEPfYStv259bxkLjjk9u5E91a+1uxddI3JbuMs5EqpIkfcV836vUXvMa/cueZvncHElmMxngAfsAIjtXUgWa/qzXnXWHUMzsSWBGWjBUgjAHGMAD7VzXUbrXW3P8/YfAqQjzWPmNtPb2+wq/qKPbRQ67lbCxzj3Hap+hwgLulIiM/bPNSfT9KbYV/VuMwTgf9pHOO/zU14c8PM03gwlVLbGO1iM5URlcH7weKkPEfUrRttba1tveWF9IAUTwXnkgf+6Oxq6t4ljGX/BVN5XJxWt0Vy39Q9LElSCIOfjv8Vk6fabaWgbQwWSck8jaOe3IraudBuIyC6AC0FfUBI4MtOP1roOrdPs6eztUrvLqYUyoBGJOYXggk53A84Dw3jLO+Is4RFI4YeuWHbd2/wDNdF4I8SDTa60We4tuYubJKkbWjco5HfjFchfvEEqOdwH2yJ/pXQ+H+jXCXa1uuKQCQBtLgdzOQkyOxYiAOYjGvO74Oynj9T6S0GutX0D2XW4h7qZH2Psfg1sV4X03VW7TBtM93TX1UbkBYm4QAdpBlSDkQQIPau08Nf4kpdhdSu0x9a5GO5Tn9p+wquVb7HVNdz0ClYdJq7d1Q9tldT3UyPt9/is1VkytKpSgK0qlVoBSlKAUpSgFKUoBSlKAUpSgFUqtUoDU6us2Lw97dwf/AKmvnDVLvtwDkMP6A4r6M65ZZ9NeVSQzWrgBGDJUxkV849StlbcXBBPG3ORwZqUU3wRbS5Ne9qQhC6m2WBHp2xn5+K3+idCubDfJ85Av0ZJAMcqT9PBx8H4q7pXSrtsC7qB5ymB6vUoz37rz7H5jkZeq6wG4V0e/czBYPrIjlVbIPq7ZAjEZmyuDe0fp9CE5Jc/Uyay+txtumUpdAUHaCbdv+ZhKyGIgQo3TjnjNo9M+9WtsDB3N5qhmJzLuST7QACIg5hWNbfTBas+WLpFu/O9g4LAMRAZyRBxJg4EmCIgyt3RhLd3dgiCszEk+prjEH04EYIaMcBVu3h+Hj98/QqypcnNafTWPOuum9nUO6JcQbHiZJY/SuScx2zOKs/gGuB9RcZbAKlkBWUcERAXiD/KQZmYit7zbTbfMfzLakbrYwzAfSzbuQGmLcnBmT6qrrbRcM7ISHcvbslmAG6JdoIMlRgD7/SM7YvThy27fQzNZ2juc5dBdWITapI3bVIWRxuJmDxiYwMV1NhtPsN2xeazdjIYn3HoCgRGAIEgAcVZqdNcewtuwPJtEDzLbuCd8qRuc4BYEHadsRmJExmq0ZsWkuXCu24W27WVj6DDEgHAz3rs41yWW1Hft/ZyDmntvt94JW/1PcysTbvXsICE2ovIVgWUGQW4GK1bNooE8td0k7l4Z+VU+4hgSBHYEzOLum6nTsgW6gg7SrKIJ5+ppDCZ94ELjBmXXpQCb2ZjJNon0eZO8Ify7iJ7bpKnjtWa6tQ448vP9C6uTlyY9F1G5p2LW7mx12T64DC4BAUERcQRMkES5jBBPddF8byANUmwnAZc9hIa2Mggnbic9hXnaK3mtdaWAmTb2nbAxtVC2cAA/lEnmCNS2dkG8+yJ8q3cOxctuBeciWAKhuYE45zuGr2LlLB7D4h8VW9PY820BqCRuUIw2kfzFxIArL4d8UWdXbVh+G5AlGYGCe24YP9D8V5D4hXUPpbM2DbVSxdLfrjgISFnETnME1D+FL1w6hfIVyMhzBCBYzuPH2HvFUuJcnsfSVK4DwBrtUdVftXb/AJtpU3KkD8M7lEbueJxXf1AkKrVKUBWlUqtAKUpQClKUApSlAKpVaoaAVw3jfwtZZUaygRrl1LZA/wCmfMMSV7EH2ruKiOs+q7pkP0i4bjHsPLU7RPvuIpnHAwnyeSdasaq0rD8vmMpuQSjshIOfpme5WTUR061bAVSr+cWneCFKn8oR5jnJLCPaOT7bodGbVrydyXE9U7l+rexY7gSRyTXKdf8AA6PLWCLbfyGTbP27r+kj4rXR1GlYkv8AfqZbaG3mLOMFlbNxrt5TqUPpDlistkgkTJHpOePY1hsdWLbxqC90MPzEsqn3KSJ4HBERNWdR6ZdsHY6suSQDlT8g8Gt7T2rGpOwIbNwA7QvqVu8knJjOOY7ntvi62tS3/r27exkepPD+/cp0PR277XH2hTbUEIPoE+kM7NMmcxGT2ORWz4mdReC2lPmME9AJb1R9bbuXMAgcDkkiK0+reatpLRRPKQwLiL9RAIO5vfmfkE5ipPwZprJBIuAX+IOCJnFsnB4z3PtVN2y8WSzjhc/uW186E/1NbSeHL1lkugq7zLIwlWkyQST6p7zH3qH1HTrg1Zu3baPYFzc9sLCwcbGRhKj23foTzXpb3HVdzHdHG1fUSfntXF+JOvlvw12l8y45tjuisDz79u2e2JdVrlixZ+Rq8DSvgeCG1Vu3J8pSlufSpO4gCIBbv/zmrtP1B1OSWXaVgkboYFcNEiJx2+DxUXcveUMHnAXsSe2a39VYe2dt1SjwCVOeR2I5HzXrUXV2rR3MNtU63q7E7q+vJqDtf0elgDG0eraYJBbkqPVGI4mIs8R6RX0PlW0QlSjJcBUblXduL9we5YEgwcAZqCOlublXY25o2qQQWniPcVO9S6PZ0+m2Xb7C8xEpbO5QcGGQHIGCTjtE4FVXUVrEUyVds92zl+n9e1nTyqkHyzlUuepCP/tsDj/tNSGp8bsd9yyzqzKF8t4Nu37uhnJxAwO5M1r+XdsofpuWWwfz2iT7gxtb9mrZ8MWLO2/ai6PN2N+GWKp5c7WLAbhEnn359893Syisx3XoX13xk8PZkl4F6q+mZ2uXTad9jAAAlseoMIkmTEe4IGa7zw//AIl2Lp8vVL5Dgkbs+WY7mfUn2Mge9cNoNyeZbXbDtkkq+5RgDarEr6RxDCewrNojcu7kvWwm4bNzMsNt9QC3DLEyMDOec4rO61B/Env8i1TcuGe22rgYBlIZSJBBkH5BFanWeq2tJZa9fbaij9SeyqO5PtXjmj6pqdETd07eXbjc9poK4O1iVU7Cd3Owg5GBUN4u8W3+oXUFxYtgQqL9CmILHvJznsMD5jbVow08pkq7NXY9j8LeOdJr4W2xt3SP+lcgMe/pIMN74M/FdNXhn+G3Rlt63T4zudoOdsW3P74Fe51UywrSqVWuAUpSgFKUoBSlKApFU21dSgLPLHtVr2Qay0oCH6j0lLilWUMp5BAI/rXAdc8ExJsH52Mf/i3/AJ/evViK19Rpg1TjNxeUQlBSW54Y+p1Gnb1EyBthwSQN27DckSPcjtkVksmy5m2xtM5A24ZcmNrLAUj78AFjJIFdH46uW7jjT24Lq0u/5beCQhIGWMfT8Ac1yPVrdq24FgtKYZicbl9iO/f9vavXp+OKzy/49TzbPhk8cErrus6i1ZuWnYIzqyhiS6YgHOWUieGmJH0xXGPcazAurBOVIIKt8qwMEfIJroOm9UKH8UeYsEZALDHZmBIHxx8czi0nRbWpuAsoSzuggt9W0AlQTy0QSeBPaQDCfSR3b2/gsh1EuOSNtdPG+5a6hYdSyg27ikkJ/wBq/Up4+/tyJjpuuXbbsva8wKRsMbnEwAu04YfHfHYQc3XNchUWbQUqseoKwjbgBdxkSIknmK3/AArd01m29wnfqYIRMBhOPwy2CT789o9+V0KFeqS37f76HbLdctMXsT2k0/8ADlFkG6+5h5hmII3CRBLkNwMDMd90bee4m2zrLAuoTtV7ctJyRO4gho/NPznJrV0+u02phNRaNu6CAGQNvLe8qN26YMGRWlf1V25Omt3TcWTudjiJgKCO2QCc7iYGPqpjVKUsS9/9TRNzjGOV9/qjR6gtoeZb0wm2TLsSCSAZCr/kBEz3IB4Are1CWbVnyoViVRkAJnKgtdeDmSfT8ADGapb0NuyrXXS4/ltshgApcxAZASQuZyc8RzWjf0iagNfvOQF4uIfWWPCWx7/EYHtXOr6rCVdb9yzpunT+Of7G/wBK0zx+Fbzd9O0lQWVRLbGbjIzMgyBmsb6xmF0kBPLKmDkbZCFHBwYMEGMeoCBAFOj6kKjXb96dQVNpFAYeSARJYQIOOBg9+9QPUdeLm61acifUxbLu2fUQOwk4+5JOIV3TjHNiy+3qcnVGUsQ2Rb1brRvuLZ3KDLAAsQT3MsfvjtJ7nO/0XpnlKC5LMON3InifmKp0vQlVVrsFx8QPvFZOpdQFscbmP0qOTWSTyzQlhYJzwz1ddPrrLMR6m2GeQLno3fEEjNe1g188eDPD1zW6hGIPZnY/SqgzP27Adz8V9DrUZYOorVaUqJ0UpSgFKUoBSlKAUpSgFKUoBXGeN/FTWvwNLm82GuDItcSB73IMhefg8Vk8Y+J2thrGlZfO4ZzlbWBiBM3DIhfn9K88uhmY27BkqAlxnI3EkmVDDLlvUCCJ5Ij1Rrop/NIzXW/liYrts7ns6SWb6nd2BMmUO08SxeCRnMTzWXV6ZQgtW2UTJVXGYYJkMR6SSv1NtnMbVjc1upt6e2qpmRuVJ9J3QdzgGCAeMmYgHZg6VrU2jL3h5rMoABcoyvwWgfVJzj3jEVsnKcY60smWKi3hss0SpZuf/UgqFE5E/M7e8gEL2kqciayazV6U3BdZfMtceWvYsh23G9I9UzhiZ+wrV1Giu3tnmXVCosvu3fgLMS4I+owIXljHPNWIlzVsun0dtvLWWCyNzEDN263G48ewkKPnli8RqTbWOfInX8Caxkyroxct3L6OiIpMWiRvEAcZkEmYAB/StR7RGGVlJzDAqT9gealtb0i7a0Cs9lrd63qTJ2+oqySGnuAVj2rTs9eW85bXBrsKQhTaNrEgliogGY96lXdOK23XzOTrjLnZktp7dz+G/GvFEf6cBoERJPMEEgKDMBoBGK0dBobjWbzW1JBKlTjcwtsSRtBn59pTmsmpF25at3blwPaLErbSDc9TlRIBG9+JnJH5q2tRqWvv5VrfbtIqlwBsaFx6UaNo7AEx3PvUoW5zjz39MEZVtckTqurXLmmXTnbsBGdstAM+8fr7d62bWj01lrItTqGVrhVJ5ZiuwsVAlcfSIPzWLX3yrsrql0gkEsrK8jBDFdp3CMzP3q/pevQXU3qi2jIYKD6vSYVmJLQTEiY98Ut6aEo6kvN7d/7Fd0k8ZLvEOhZrGo1RuKdzbRBJZ23KpIxAE7ozwBXP+HFFy4WcKWVcNHqyeCe9dP4svJ/CPD213PbW3bQ/l3bsjMRE+k7Tkx3rlej6pbK3GP8AlA9zzXnTk5c+xtgkiZ6lr1tKSeew7mtDonS7mrvKSZa4donC/I+wEz71k6Xpbt68GVgxcbYH5d35ZPB7z2rvfCHSgLiuNv4L6hCRyY2osfGGP6/NUSeNu5YtztPD/TLektC3bz3Zogufc/2A7Cpy01RtmpGyKiSM9KUoBSlKAUpSgFKUoBVKUoCtcX4z8Wm238LpCDqGhWflbO7An/Oew+R3gHN4t8S7N1jT3FW5B33CQfK4wB3fI+ByfavOOo6O7pbeGnzCN9xd/mLJJk+qCTP1c8ic1ooUNaU3u+F9/wAdyi6UtL08d2a9y88m3ZY3bhGXn1CQd1tWgFmPr5mZMCQSdrW37WmS35c7oMKGBD7o9TlIDIIx/NH8tWtqremsqEyXVWAlxvOQWYGCLfGIG6IAgFjzt26zsWclmYyT3J/T9oFetXXreXx/J58paeOS67dZmLOSzMZJPJJ/5xW90zQXC49CncgZbm47bPqEP6DJecBeS0Ad6p0uw6uSRb2m3uZnhrdtZybg5mQBAIMgDMxW/wBA6kX1C2bFpmt/zEjzZiG1DsZWYkFWBUKdvczC+7KxHhE6q8by5I+6l7V3RprCsFBLnzDBYn6r95hjjiMAQFmc9j0Xp1o6dl6XqY1Fs/iMY23iJjcrAwnO1h881tacNZD6l3XW6e5bFu6baglFTcTtEneks24duwgQMGo6VetJZPShbtWbjC7cuFgWA+ob2bm2FnAnP7nDOzVsvp7mqMcbmv0bxbrQNUuoRTd09sXArLtMKwDzt5wwII/rWjrOoN1LymewqW59KD67zjEm4FlbK/mPwQJP03+IeorrLgZV/BUNbDL6H1RUgssz6bCkBmY4WOZiNPqfWb2lRrJCi7Poe3HlhPp2qn5NuzbtYY2zzJaUI75S3ON+fBBa3T3NHfUhl3LtuIwkd5Eq2VIIgq2cfqZQ6wbvO11twxAFo2/RtgsWEKQQ0mZOa1en6KfxtSHYuZtrJDXDxiPUckRGBGYEVlN/+HWbkm8N2HGB5gzwdrLyCSCW3YIiRfJKW3f0+/3K4towajp1y3bt3GZX8zaQFJL+oEicZOM+xIrdtdPsrYL3GJaMKMFT/Lnk+4jA7jvA6DqTWbiXE2lhJAInkEEFeMyambeqsagu18N/EEgIttfSQFhVAmJkfmmpeLNcvK9OSPhxfozAekBrLNdBXhllTtAByzRBI7enOZiKjenaMO7C2gIf0hTLlScegnJPsTx+lTjXLurKpeQooYeYFBBJI5gyZIg4GJk+42ulX7f8XbtqFDiQWWQim2LgCKpUTiCT3PHz274q28ZfP6HK5NSSzsb/AIe6YIsNbUiHuFj7BQVUfOZP612vTtKqCFESxY/JYyT+9aXS9CLSKikkCeeckmprSJXjHpEhpUqQQVh0yVsigFKUoBSlKAUpSgFKVSgFcp4x8SeSpSyy75AdiwG0T6wpON+2ft7GDGTxV4iFlWS0wDAHc5MKmDiY5kQfafevL+pPbuuiXrjWhADQkwJ/MSZDHBg7oxuJM1pop1PLM91uFhGfqKXdQLaSr6cFSXT6uIZmk5IBYwM9iJp1DUrp7exLvnWmXCmZuQzGWJg+VxwBuiOzGsXWdSAQbtpECStu2og3Igbng4TEwDkyAeSOevXmuMWcyx5P9vsO0dor0Ken14bWyMdl2nOCt+8zku5knJJ/5/QVsdBG929OVXcLhYqlqD/1GgTjEAZJhYzV2ktWPNm9ua1sO0CZ3QPqCwSOePitnU6C42lLWdq6YMzAZDvtJG5zEGJgAnHtJkzu6hP4Ft9/exyqp/i5MNx7mruDT6UMVLbiWgNcYfVevEYAyYHCjAzJPR2fDb6e0qNeQ6S6wN+/ZB3FYG1C0n8In83AJzioXwnfW6RpNy2FusfNug/iXFxtsg8LJn7z+h6jrWvPT0v27ht+W6eVptMgkBSCGu3CcidxmZ3GfvWO1tPQvv1NMEmtTLetdSHTzci4jh0FvT6a2BstrB/Euc5ye/qk9uOQ6Il1rW13u/w0kC2rEeawElFHsB6neIUZ5IrV6L0nzfU+7ywwWFjfcY5FtJxMZLHCjJ7A9L1LqP8ACIQu3z2VFQJO2yvOxVMMsSCCZ3NJIVlqWhR+Fbs5qb3fBg6n1UaVQF2/xJADAf8ATtIAQLagMYgwylTJwxJ3RUX0rpalTf1DHaIIXO5y3BOCZOCAfqx2OYdyWJLSSSSSckzyTXUFvJtC5qWNy7kW0JBA3T3nODk8jcI5k2uOhbcsgpamWa8G2oe+zeewm2BC7B+UELAkQASy5EKI24599SXJZ5YmPvgQAR2EDt2rY12ivABrysAYAJkgRkLOYj+U1vdD6bb3Jc1DqqM222r4DEcs0Z8scE4k+mRkhnSs5GMvBDKm04yf6AVdAIrq/E/RdNbcfiLba4JG0bl+7BPpB91x/l71zur0r2o3DB+lgQUaO6sMH/TvFcrmpLKOWprZm5pdePIu27nqDZEzuJ27RnsBCmf8oEZxHdLu+TcS53Rlb9jn+lZunqjND8Qe8ce57Y/4eK2NT0wJaLmQSfTMgjiFKx9UEk5wRHvV0ZRinHzKcOST8j1y1Bgjg5H61JaNc1z3hV2bS2S3OwL/APiSo/oK6TR14rWHg9ZPKyS1kYrJVlqr6idFKUoBSlKAUpSgKVw3jnx0mlPkWPXdkC4VP/THcA/zkce3J9q7hxINfPGl6WGvumoui1G4l2zuIOYJxPJzWnpoQk259uxm6ic44Ue506objMbrCxtRriBzH5oBYzBuSMCfTBMlj6ef1vUmt+nhgdyqebZiN2SSHgwBPpkk+rCZ9b4nddyWwkAbFcbix2+kXCWOSQAROR78zD9I0xu3lGw3PzMo5IkZPciSJjMTW6vpt/EnwjLK7bREy3dXb1Bm6dlw/nEm20CBuUZXAGVkf5aw3tK9uNwwfpYEFG/9rDBrt9cLHl+UgXUSId1ClxJgbAODJhVEBSRMAE1DazoV3SJKuLk/VZK7pA7lchoxkARODVlXVxe3Hkn97EZ9O+eTmNa7AEIJO0xmCCeCK27N8brYUyfrKniU2khk781o9Rvxd3Km1YX0yTGOROY/er9NqFuNP0leD+YVk6jWrHJ9zXSouCSJ+/qbWrdm1RFsKpC7JgknILEEiOw/4RtuLAW8saViXF2N191VztgE4LGF3HABHbmD81lRwAXJYsGAHcgkFf349+Kk11hDW1LG7aSHFstNsgNlY7Cf0zVcZ42RKUfMkv8A1qzasLdthTenZbT8unCmYAmTPJf85OTErXKFyzSxJYmSTya6N9PY1bu7FdMFCgL6ZaSxLTgGMCBmIqFu6G4ihyh2HgkYPzWqmUPcz2KXsW6PR3Lz7LSl29h7DuSeBXdeD+htYZhqfLUsoCBiCZkwEYmJmSQM4HviI8A9VtWblxbsL5m2GPA2zgnsM88YrpOq9Vs6ey5uXUv78IhKtP3ycd5/2rxf/S625XeAofDt7+/Gxv6WiGjxM7mJemG0xXycPuH1bjckmJxJy0liMRXH+JtDet3vxgBKgKVI2kIAvpA+kf5YxNbnh/rW1vUdhCtktAck4BcyVhTAMx6R71j6wg1d92tXjcaSAtyFLAceUcKR/lMH23c1r6OqdUmpLCKeonGa2e5Bba6HwYLbM63boCkYtNGy4fc7htkdu9YOneGL95HaNm07QHBBYjkfEfNQ+pt+TPmDIJULIMkc5HYdzW+TjNOKe5jWYNSaJTqZsWr02JIVuJlSVIys5A5iScwQalOh9JbWXA7yLSQBwCY/LgRJ7xxUf4f6W2rKFhAWdzRiCZEfOSAPtXpOjsqihEEKMAf8/vWW2zC0rkvqry9XY3NOgUAKIAAAA4AHAFS+jStDSWpqb01qKyGs2EFXUpXDopSlAKUpQClKUBSuW8S+CrGq3Mv4dw5JAlGP+Zff5H9a6k1Q11PBxpNYZ4F1nwre01wLdGwEwHMm2fkMBn7RPxVuo1XkWltKg3PbadrA5eVLEqDukQVgiJIMjFe86nTrcUq6h1PIYAg/oa4DxJ/h6hltLjn8N88/yMeP1/ettfWN4Vm6MNnS6cus4nS6Z9Kh1BP44ggtuIm5AKEFfUxU3JIPpZIwa2uj9ct3XZ9WyqywRAba8GQpGYC8wOSQTJUVFdb0d5bjeYrK2CVPMgAFj2JMSSOSTUWVrdGqF0c538129DN40q5Ywdh1PQjXvviBEqysDAHIP8zGQT/KNvMkVyXUejMGm2GdDO10EkgEgyB8gie9ZbXUryW/LR4SSdpAIzzyP6VP6TrtkLsTaty6F3FlaFaIhI7DhFkDAE1U67KVjGqPl/b8i+M4Wb5wzjkvtbEHj3H/ADFbmnuoDvUjfET7z2I/b5rodb0K1s3N+HdY7QoaYPu47mJZmECASAO/M6rply2u4rtBiGBBUzwcHg9j3qrwoWb1v2f9FyslHaa+/UzK5S2A4yWHYlYZufiAamh1JmNu1qCblm3tlAAGKiQo3CCQPYmubTUNID8Vt6e+N5Ke22CTEc/pWdqUHiRZtLdHR6Kyr+Y9gC2itaMF2RiybyCQjYtwcg4wKgdd0m6m240Lun0xlZkxtP8ApjgTOKut3FCDzInIIPfkiD37VF67xBcJgBTAgbpYgDsJOKlUo6m+7x8vUrtc9OEbVmw+J7DPeazfwre374/vUK3Vb55ePhQF/tWs7s31MT9yT/etkc8IyST5Z2NrxDds22U3QRt2gbpuD4UgzH3kDkZrQ6F0m5rLoZh6e38oA/0H9T+taXQejNfcADH9/wDb3NerdK6etlAq/qff/as9s1DKjyXVQc+eDZ0GlW0oRBgfuT7mpbSWJrBpbM1PaHTVhZuSM+j08VvgVRFirqiSFKUoBSlKAUpSgFKUoBSlKApFY3Say0oCB6v0e3fWLihvb3H2PIrzvr3gpklrUsPb84/0b+9ewMtat/Sg1ZCyUHmLK7KozWJI+eb2icHbtJMwAAZn2jmfipLpxs2LW9iC9y20HngwFT0ETuEGeMGCOfUus+G7d7JEN2dcN/v+tcH13w3dVt14s6AEB0AkE/mZe59zOYHqxW+PWqa02fIwy6WVe8dzR6eL11nvX2iy0HYxEFXlxDHIAK2zBgMpPastnX/xuAPSuCrJgA4Lnnc3AAwBMmYArR1m+6+0kiyWthm2woJ4zEhC24hThZ4wKv1OrJXyNOCCdy7TK+WEJfkth/r3NJEDtwJyqUvijz2xwjkbWtn9WYupdGtswGljHp2kkhyJLATP0iJPHqGQcVAavSNacqPS3cTI/Q/vXWDVrpLYJJusfSGYqXKxPpGQbcsSCTySO2Nm3p0uJ5l6WVvUu5JuEt9bEDMyICAxAHJzUXY4rFizHs+7ZalneDw/kcOdZCsr8mMn7itW3oixklQfYNP/AMZqY6hox5htp6pgledh7pOZ28E10HSugoFBM++MSff7UsrhTiSfPCORsla9OODkF6O57/srf6gVt6HoBdgvqJPaFH/9H967+10m2eVJ+5P/AJqR0fTUTKIFnkgZP61n/wCiZZ/zp8mv0bpa2FCqBPcgf0HxU3prE1dp9JUxotHWaTyaIrGyK6HS1MWrcVbZtRWeoExSlKAUpSgFKUoBSlKAUpSgFKUoBSlKAUpSgLHtzWnqNGDW/VCKA4bq/hZSS9om0/uvB+4/8f1riNV0ltLu3K4YhxuUyr7srDflIYBgeZHFe2XLQNR2s6argggEHkESDVsLZQ4KbKYzPEdLZLMbmp3NCbl3AmQp2k4YSFOSoIxJ+9vXOotqHGyQF+kiQxLAA9+JBgY5+TXfda8HyrCySoPKEnaY9j2/Wag9B4WYP60KKOSWBLfAg4Hua2rrI/ia37eRkfTT/CnsR3h3omNzDH947D4/vXX6XQE9q3tH0/gAYFdDodABWOdjk9T5NtdagsIitL0r4qRtdMAqXS0BV8VVkng0bWiArbS0BWSlcOilKUApSlAKUpQClKUApSlAKUpQClKUApSlAKUpQClKUAqhFVpQGG5ZBrTu6AGpKkUBH6fRgVvKsVWKrQClKUApSlAKUpQClKUApSlAKUpQClKUApSlAKUpQClKUApSlAKUpQClKUApSlAKUpQClKUApSlAKUpQClKUApSlAKUpQClKUB/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8683" name="AutoShape 11" descr="data:image/jpeg;base64,/9j/4AAQSkZJRgABAQAAAQABAAD/2wCEAAkGBxIREhUUERQVFBQWFxUWGBcVGBgXFRggFBgYGBoYGBgYHCkgHR4pHhgYITIhJSktLi8uGB8zOTMsNygtMCsBCgoKDg0OGxAQGzQmICQsLC8sMiw0LCwvMSwvNDQsLC8xLCwsLy8sNCwsLCwsLC80Lyw0LywsLCwsLCwsLCwsLP/AABEIAOEA4QMBIgACEQEDEQH/xAAcAAEAAQUBAQAAAAAAAAAAAAAABQECAwQGBwj/xAA9EAACAQMDAgUCBAQFAwMFAAABAhEAAyEEEjEFQQYTIlFhMnEjQoGRFFKhsQdiweHwM4LRFXKyJGOSosL/xAAZAQEAAwEBAAAAAAAAAAAAAAAAAgMEAQX/xAAuEQACAgEDAgQEBwEBAAAAAAAAAQIDERIhMQRBE1FhgSKh4fAyQnGRscHRFAX/2gAMAwEAAhEDEQA/APcaUpQClKUApSlAKUqlAKVE+JPEFnQ2t90yxwlsfU7ew+Pc9v2ryPS/4k9QGouMRgkEW2UeUB/KD9QI9/37UB7lStfp2p821buEbS6I8TMblBiYE88xV1zV21uLbLAXHDMq/mYJG4gew3D9xQGelUpQFaUpQClKUApSlAKUpQClKUApSlAKUpQClKUApSlAKUpQClKpQCoTxV4ltaG3ub13Gny7Q+pyP7KO5/uYFYPGXiu30+3J9d5gdlv+m5vZQe/fgV4J1rrH8UW1V67dW6HyI2k7eFSfyx27TmupAzeIettrTdu6t7qXFICkelY5UWs4j/c8k1EaTrha4GaSske5iMT71BdT6k+oub3P2E4H+/zVuiJkASZ4AEn9qng4fQHiDxSrdLazo7xXVJb01vaBDNvNtHVSSI5IL4Ag571zP+GfUbj9Sto9wuLR1CKAWa2m6Ay2y2dsoInnbPevN/8A1V9sb22n8rZjJwrc7fjt81K+GNe1q6G0xNtwdyxE/YTzxxUHBncn1HdvKsbmCyQokgSTwBPJ+KwdN6hb1Cl7RlQ9y2SRGbTFG5+Qa8J8eddbVW7Vy5e+nTAMu2A1y5eIAto49L7R6n7ACJr0f/B25u0BksYvXPq7SFbHwZnOZJqJ07mq1SldOFaUpQClKUApSlAKUpQClKUApSlAKUpQClKUApSqUArlvG/jK309IEPfYStv259bxkLjjk9u5E91a+1uxddI3JbuMs5EqpIkfcV836vUXvMa/cueZvncHElmMxngAfsAIjtXUgWa/qzXnXWHUMzsSWBGWjBUgjAHGMAD7VzXUbrXW3P8/YfAqQjzWPmNtPb2+wq/qKPbRQ67lbCxzj3Hap+hwgLulIiM/bPNSfT9KbYV/VuMwTgf9pHOO/zU14c8PM03gwlVLbGO1iM5URlcH7weKkPEfUrRttba1tveWF9IAUTwXnkgf+6Oxq6t4ljGX/BVN5XJxWt0Vy39Q9LElSCIOfjv8Vk6fabaWgbQwWSck8jaOe3IraudBuIyC6AC0FfUBI4MtOP1roOrdPs6eztUrvLqYUyoBGJOYXggk53A84Dw3jLO+Is4RFI4YeuWHbd2/wDNdF4I8SDTa60We4tuYubJKkbWjco5HfjFchfvEEqOdwH2yJ/pXQ+H+jXCXa1uuKQCQBtLgdzOQkyOxYiAOYjGvO74Oynj9T6S0GutX0D2XW4h7qZH2Psfg1sV4X03VW7TBtM93TX1UbkBYm4QAdpBlSDkQQIPau08Nf4kpdhdSu0x9a5GO5Tn9p+wquVb7HVNdz0ClYdJq7d1Q9tldT3UyPt9/is1VkytKpSgK0qlVoBSlKAUpSgFKUoBSlKAUpSgFUqtUoDU6us2Lw97dwf/AKmvnDVLvtwDkMP6A4r6M65ZZ9NeVSQzWrgBGDJUxkV849StlbcXBBPG3ORwZqUU3wRbS5Ne9qQhC6m2WBHp2xn5+K3+idCubDfJ85Av0ZJAMcqT9PBx8H4q7pXSrtsC7qB5ymB6vUoz37rz7H5jkZeq6wG4V0e/czBYPrIjlVbIPq7ZAjEZmyuDe0fp9CE5Jc/Uyay+txtumUpdAUHaCbdv+ZhKyGIgQo3TjnjNo9M+9WtsDB3N5qhmJzLuST7QACIg5hWNbfTBas+WLpFu/O9g4LAMRAZyRBxJg4EmCIgyt3RhLd3dgiCszEk+prjEH04EYIaMcBVu3h+Hj98/QqypcnNafTWPOuum9nUO6JcQbHiZJY/SuScx2zOKs/gGuB9RcZbAKlkBWUcERAXiD/KQZmYit7zbTbfMfzLakbrYwzAfSzbuQGmLcnBmT6qrrbRcM7ISHcvbslmAG6JdoIMlRgD7/SM7YvThy27fQzNZ2juc5dBdWITapI3bVIWRxuJmDxiYwMV1NhtPsN2xeazdjIYn3HoCgRGAIEgAcVZqdNcewtuwPJtEDzLbuCd8qRuc4BYEHadsRmJExmq0ZsWkuXCu24W27WVj6DDEgHAz3rs41yWW1Hft/ZyDmntvt94JW/1PcysTbvXsICE2ovIVgWUGQW4GK1bNooE8td0k7l4Z+VU+4hgSBHYEzOLum6nTsgW6gg7SrKIJ5+ppDCZ94ELjBmXXpQCb2ZjJNon0eZO8Ify7iJ7bpKnjtWa6tQ448vP9C6uTlyY9F1G5p2LW7mx12T64DC4BAUERcQRMkES5jBBPddF8byANUmwnAZc9hIa2Mggnbic9hXnaK3mtdaWAmTb2nbAxtVC2cAA/lEnmCNS2dkG8+yJ8q3cOxctuBeciWAKhuYE45zuGr2LlLB7D4h8VW9PY820BqCRuUIw2kfzFxIArL4d8UWdXbVh+G5AlGYGCe24YP9D8V5D4hXUPpbM2DbVSxdLfrjgISFnETnME1D+FL1w6hfIVyMhzBCBYzuPH2HvFUuJcnsfSVK4DwBrtUdVftXb/AJtpU3KkD8M7lEbueJxXf1AkKrVKUBWlUqtAKUpQClKUApSlAKpVaoaAVw3jfwtZZUaygRrl1LZA/wCmfMMSV7EH2ruKiOs+q7pkP0i4bjHsPLU7RPvuIpnHAwnyeSdasaq0rD8vmMpuQSjshIOfpme5WTUR061bAVSr+cWneCFKn8oR5jnJLCPaOT7bodGbVrydyXE9U7l+rexY7gSRyTXKdf8AA6PLWCLbfyGTbP27r+kj4rXR1GlYkv8AfqZbaG3mLOMFlbNxrt5TqUPpDlistkgkTJHpOePY1hsdWLbxqC90MPzEsqn3KSJ4HBERNWdR6ZdsHY6suSQDlT8g8Gt7T2rGpOwIbNwA7QvqVu8knJjOOY7ntvi62tS3/r27exkepPD+/cp0PR277XH2hTbUEIPoE+kM7NMmcxGT2ORWz4mdReC2lPmME9AJb1R9bbuXMAgcDkkiK0+reatpLRRPKQwLiL9RAIO5vfmfkE5ipPwZprJBIuAX+IOCJnFsnB4z3PtVN2y8WSzjhc/uW186E/1NbSeHL1lkugq7zLIwlWkyQST6p7zH3qH1HTrg1Zu3baPYFzc9sLCwcbGRhKj23foTzXpb3HVdzHdHG1fUSfntXF+JOvlvw12l8y45tjuisDz79u2e2JdVrlixZ+Rq8DSvgeCG1Vu3J8pSlufSpO4gCIBbv/zmrtP1B1OSWXaVgkboYFcNEiJx2+DxUXcveUMHnAXsSe2a39VYe2dt1SjwCVOeR2I5HzXrUXV2rR3MNtU63q7E7q+vJqDtf0elgDG0eraYJBbkqPVGI4mIs8R6RX0PlW0QlSjJcBUblXduL9we5YEgwcAZqCOlublXY25o2qQQWniPcVO9S6PZ0+m2Xb7C8xEpbO5QcGGQHIGCTjtE4FVXUVrEUyVds92zl+n9e1nTyqkHyzlUuepCP/tsDj/tNSGp8bsd9yyzqzKF8t4Nu37uhnJxAwO5M1r+XdsofpuWWwfz2iT7gxtb9mrZ8MWLO2/ai6PN2N+GWKp5c7WLAbhEnn359893Syisx3XoX13xk8PZkl4F6q+mZ2uXTad9jAAAlseoMIkmTEe4IGa7zw//AIl2Lp8vVL5Dgkbs+WY7mfUn2Mge9cNoNyeZbXbDtkkq+5RgDarEr6RxDCewrNojcu7kvWwm4bNzMsNt9QC3DLEyMDOec4rO61B/Env8i1TcuGe22rgYBlIZSJBBkH5BFanWeq2tJZa9fbaij9SeyqO5PtXjmj6pqdETd07eXbjc9poK4O1iVU7Cd3Owg5GBUN4u8W3+oXUFxYtgQqL9CmILHvJznsMD5jbVow08pkq7NXY9j8LeOdJr4W2xt3SP+lcgMe/pIMN74M/FdNXhn+G3Rlt63T4zudoOdsW3P74Fe51UywrSqVWuAUpSgFKUoBSlKApFU21dSgLPLHtVr2Qay0oCH6j0lLilWUMp5BAI/rXAdc8ExJsH52Mf/i3/AJ/evViK19Rpg1TjNxeUQlBSW54Y+p1Gnb1EyBthwSQN27DckSPcjtkVksmy5m2xtM5A24ZcmNrLAUj78AFjJIFdH46uW7jjT24Lq0u/5beCQhIGWMfT8Ac1yPVrdq24FgtKYZicbl9iO/f9vavXp+OKzy/49TzbPhk8cErrus6i1ZuWnYIzqyhiS6YgHOWUieGmJH0xXGPcazAurBOVIIKt8qwMEfIJroOm9UKH8UeYsEZALDHZmBIHxx8czi0nRbWpuAsoSzuggt9W0AlQTy0QSeBPaQDCfSR3b2/gsh1EuOSNtdPG+5a6hYdSyg27ikkJ/wBq/Up4+/tyJjpuuXbbsva8wKRsMbnEwAu04YfHfHYQc3XNchUWbQUqseoKwjbgBdxkSIknmK3/AArd01m29wnfqYIRMBhOPwy2CT789o9+V0KFeqS37f76HbLdctMXsT2k0/8ADlFkG6+5h5hmII3CRBLkNwMDMd90bee4m2zrLAuoTtV7ctJyRO4gho/NPznJrV0+u02phNRaNu6CAGQNvLe8qN26YMGRWlf1V25Omt3TcWTudjiJgKCO2QCc7iYGPqpjVKUsS9/9TRNzjGOV9/qjR6gtoeZb0wm2TLsSCSAZCr/kBEz3IB4Are1CWbVnyoViVRkAJnKgtdeDmSfT8ADGapb0NuyrXXS4/ltshgApcxAZASQuZyc8RzWjf0iagNfvOQF4uIfWWPCWx7/EYHtXOr6rCVdb9yzpunT+Of7G/wBK0zx+Fbzd9O0lQWVRLbGbjIzMgyBmsb6xmF0kBPLKmDkbZCFHBwYMEGMeoCBAFOj6kKjXb96dQVNpFAYeSARJYQIOOBg9+9QPUdeLm61acifUxbLu2fUQOwk4+5JOIV3TjHNiy+3qcnVGUsQ2Rb1brRvuLZ3KDLAAsQT3MsfvjtJ7nO/0XpnlKC5LMON3InifmKp0vQlVVrsFx8QPvFZOpdQFscbmP0qOTWSTyzQlhYJzwz1ddPrrLMR6m2GeQLno3fEEjNe1g188eDPD1zW6hGIPZnY/SqgzP27Adz8V9DrUZYOorVaUqJ0UpSgFKUoBSlKAUpSgFKUoBXGeN/FTWvwNLm82GuDItcSB73IMhefg8Vk8Y+J2thrGlZfO4ZzlbWBiBM3DIhfn9K88uhmY27BkqAlxnI3EkmVDDLlvUCCJ5Ij1Rrop/NIzXW/liYrts7ns6SWb6nd2BMmUO08SxeCRnMTzWXV6ZQgtW2UTJVXGYYJkMR6SSv1NtnMbVjc1upt6e2qpmRuVJ9J3QdzgGCAeMmYgHZg6VrU2jL3h5rMoABcoyvwWgfVJzj3jEVsnKcY60smWKi3hss0SpZuf/UgqFE5E/M7e8gEL2kqciayazV6U3BdZfMtceWvYsh23G9I9UzhiZ+wrV1Giu3tnmXVCosvu3fgLMS4I+owIXljHPNWIlzVsun0dtvLWWCyNzEDN263G48ewkKPnli8RqTbWOfInX8Caxkyroxct3L6OiIpMWiRvEAcZkEmYAB/StR7RGGVlJzDAqT9gealtb0i7a0Cs9lrd63qTJ2+oqySGnuAVj2rTs9eW85bXBrsKQhTaNrEgliogGY96lXdOK23XzOTrjLnZktp7dz+G/GvFEf6cBoERJPMEEgKDMBoBGK0dBobjWbzW1JBKlTjcwtsSRtBn59pTmsmpF25at3blwPaLErbSDc9TlRIBG9+JnJH5q2tRqWvv5VrfbtIqlwBsaFx6UaNo7AEx3PvUoW5zjz39MEZVtckTqurXLmmXTnbsBGdstAM+8fr7d62bWj01lrItTqGVrhVJ5ZiuwsVAlcfSIPzWLX3yrsrql0gkEsrK8jBDFdp3CMzP3q/pevQXU3qi2jIYKD6vSYVmJLQTEiY98Ut6aEo6kvN7d/7Fd0k8ZLvEOhZrGo1RuKdzbRBJZ23KpIxAE7ozwBXP+HFFy4WcKWVcNHqyeCe9dP4svJ/CPD213PbW3bQ/l3bsjMRE+k7Tkx3rlej6pbK3GP8AlA9zzXnTk5c+xtgkiZ6lr1tKSeew7mtDonS7mrvKSZa4donC/I+wEz71k6Xpbt68GVgxcbYH5d35ZPB7z2rvfCHSgLiuNv4L6hCRyY2osfGGP6/NUSeNu5YtztPD/TLektC3bz3Zogufc/2A7Cpy01RtmpGyKiSM9KUoBSlKAUpSgFKUoBVKUoCtcX4z8Wm238LpCDqGhWflbO7An/Oew+R3gHN4t8S7N1jT3FW5B33CQfK4wB3fI+ByfavOOo6O7pbeGnzCN9xd/mLJJk+qCTP1c8ic1ooUNaU3u+F9/wAdyi6UtL08d2a9y88m3ZY3bhGXn1CQd1tWgFmPr5mZMCQSdrW37WmS35c7oMKGBD7o9TlIDIIx/NH8tWtqremsqEyXVWAlxvOQWYGCLfGIG6IAgFjzt26zsWclmYyT3J/T9oFetXXreXx/J58paeOS67dZmLOSzMZJPJJ/5xW90zQXC49CncgZbm47bPqEP6DJecBeS0Ad6p0uw6uSRb2m3uZnhrdtZybg5mQBAIMgDMxW/wBA6kX1C2bFpmt/zEjzZiG1DsZWYkFWBUKdvczC+7KxHhE6q8by5I+6l7V3RprCsFBLnzDBYn6r95hjjiMAQFmc9j0Xp1o6dl6XqY1Fs/iMY23iJjcrAwnO1h881tacNZD6l3XW6e5bFu6baglFTcTtEneks24duwgQMGo6VetJZPShbtWbjC7cuFgWA+ob2bm2FnAnP7nDOzVsvp7mqMcbmv0bxbrQNUuoRTd09sXArLtMKwDzt5wwII/rWjrOoN1LymewqW59KD67zjEm4FlbK/mPwQJP03+IeorrLgZV/BUNbDL6H1RUgssz6bCkBmY4WOZiNPqfWb2lRrJCi7Poe3HlhPp2qn5NuzbtYY2zzJaUI75S3ON+fBBa3T3NHfUhl3LtuIwkd5Eq2VIIgq2cfqZQ6wbvO11twxAFo2/RtgsWEKQQ0mZOa1en6KfxtSHYuZtrJDXDxiPUckRGBGYEVlN/+HWbkm8N2HGB5gzwdrLyCSCW3YIiRfJKW3f0+/3K4towajp1y3bt3GZX8zaQFJL+oEicZOM+xIrdtdPsrYL3GJaMKMFT/Lnk+4jA7jvA6DqTWbiXE2lhJAInkEEFeMyambeqsagu18N/EEgIttfSQFhVAmJkfmmpeLNcvK9OSPhxfozAekBrLNdBXhllTtAByzRBI7enOZiKjenaMO7C2gIf0hTLlScegnJPsTx+lTjXLurKpeQooYeYFBBJI5gyZIg4GJk+42ulX7f8XbtqFDiQWWQim2LgCKpUTiCT3PHz274q28ZfP6HK5NSSzsb/AIe6YIsNbUiHuFj7BQVUfOZP612vTtKqCFESxY/JYyT+9aXS9CLSKikkCeeckmprSJXjHpEhpUqQQVh0yVsigFKUoBSlKAUpSgFKVSgFcp4x8SeSpSyy75AdiwG0T6wpON+2ft7GDGTxV4iFlWS0wDAHc5MKmDiY5kQfafevL+pPbuuiXrjWhADQkwJ/MSZDHBg7oxuJM1pop1PLM91uFhGfqKXdQLaSr6cFSXT6uIZmk5IBYwM9iJp1DUrp7exLvnWmXCmZuQzGWJg+VxwBuiOzGsXWdSAQbtpECStu2og3Igbng4TEwDkyAeSOevXmuMWcyx5P9vsO0dor0Ken14bWyMdl2nOCt+8zku5knJJ/5/QVsdBG929OVXcLhYqlqD/1GgTjEAZJhYzV2ktWPNm9ua1sO0CZ3QPqCwSOePitnU6C42lLWdq6YMzAZDvtJG5zEGJgAnHtJkzu6hP4Ft9/exyqp/i5MNx7mruDT6UMVLbiWgNcYfVevEYAyYHCjAzJPR2fDb6e0qNeQ6S6wN+/ZB3FYG1C0n8In83AJzioXwnfW6RpNy2FusfNug/iXFxtsg8LJn7z+h6jrWvPT0v27ht+W6eVptMgkBSCGu3CcidxmZ3GfvWO1tPQvv1NMEmtTLetdSHTzci4jh0FvT6a2BstrB/Euc5ye/qk9uOQ6Il1rW13u/w0kC2rEeawElFHsB6neIUZ5IrV6L0nzfU+7ywwWFjfcY5FtJxMZLHCjJ7A9L1LqP8ACIQu3z2VFQJO2yvOxVMMsSCCZ3NJIVlqWhR+Fbs5qb3fBg6n1UaVQF2/xJADAf8ATtIAQLagMYgwylTJwxJ3RUX0rpalTf1DHaIIXO5y3BOCZOCAfqx2OYdyWJLSSSSSckzyTXUFvJtC5qWNy7kW0JBA3T3nODk8jcI5k2uOhbcsgpamWa8G2oe+zeewm2BC7B+UELAkQASy5EKI24599SXJZ5YmPvgQAR2EDt2rY12ivABrysAYAJkgRkLOYj+U1vdD6bb3Jc1DqqM222r4DEcs0Z8scE4k+mRkhnSs5GMvBDKm04yf6AVdAIrq/E/RdNbcfiLba4JG0bl+7BPpB91x/l71zur0r2o3DB+lgQUaO6sMH/TvFcrmpLKOWprZm5pdePIu27nqDZEzuJ27RnsBCmf8oEZxHdLu+TcS53Rlb9jn+lZunqjND8Qe8ce57Y/4eK2NT0wJaLmQSfTMgjiFKx9UEk5wRHvV0ZRinHzKcOST8j1y1Bgjg5H61JaNc1z3hV2bS2S3OwL/APiSo/oK6TR14rWHg9ZPKyS1kYrJVlqr6idFKUoBSlKAUpSgKVw3jnx0mlPkWPXdkC4VP/THcA/zkce3J9q7hxINfPGl6WGvumoui1G4l2zuIOYJxPJzWnpoQk259uxm6ic44Ue506objMbrCxtRriBzH5oBYzBuSMCfTBMlj6ef1vUmt+nhgdyqebZiN2SSHgwBPpkk+rCZ9b4nddyWwkAbFcbix2+kXCWOSQAROR78zD9I0xu3lGw3PzMo5IkZPciSJjMTW6vpt/EnwjLK7bREy3dXb1Bm6dlw/nEm20CBuUZXAGVkf5aw3tK9uNwwfpYEFG/9rDBrt9cLHl+UgXUSId1ClxJgbAODJhVEBSRMAE1DazoV3SJKuLk/VZK7pA7lchoxkARODVlXVxe3Hkn97EZ9O+eTmNa7AEIJO0xmCCeCK27N8brYUyfrKniU2khk781o9Rvxd3Km1YX0yTGOROY/er9NqFuNP0leD+YVk6jWrHJ9zXSouCSJ+/qbWrdm1RFsKpC7JgknILEEiOw/4RtuLAW8saViXF2N191VztgE4LGF3HABHbmD81lRwAXJYsGAHcgkFf349+Kk11hDW1LG7aSHFstNsgNlY7Cf0zVcZ42RKUfMkv8A1qzasLdthTenZbT8unCmYAmTPJf85OTErXKFyzSxJYmSTya6N9PY1bu7FdMFCgL6ZaSxLTgGMCBmIqFu6G4ihyh2HgkYPzWqmUPcz2KXsW6PR3Lz7LSl29h7DuSeBXdeD+htYZhqfLUsoCBiCZkwEYmJmSQM4HviI8A9VtWblxbsL5m2GPA2zgnsM88YrpOq9Vs6ey5uXUv78IhKtP3ycd5/2rxf/S625XeAofDt7+/Gxv6WiGjxM7mJemG0xXycPuH1bjckmJxJy0liMRXH+JtDet3vxgBKgKVI2kIAvpA+kf5YxNbnh/rW1vUdhCtktAck4BcyVhTAMx6R71j6wg1d92tXjcaSAtyFLAceUcKR/lMH23c1r6OqdUmpLCKeonGa2e5Bba6HwYLbM63boCkYtNGy4fc7htkdu9YOneGL95HaNm07QHBBYjkfEfNQ+pt+TPmDIJULIMkc5HYdzW+TjNOKe5jWYNSaJTqZsWr02JIVuJlSVIys5A5iScwQalOh9JbWXA7yLSQBwCY/LgRJ7xxUf4f6W2rKFhAWdzRiCZEfOSAPtXpOjsqihEEKMAf8/vWW2zC0rkvqry9XY3NOgUAKIAAAA4AHAFS+jStDSWpqb01qKyGs2EFXUpXDopSlAKUpQClKUBSuW8S+CrGq3Mv4dw5JAlGP+Zff5H9a6k1Q11PBxpNYZ4F1nwre01wLdGwEwHMm2fkMBn7RPxVuo1XkWltKg3PbadrA5eVLEqDukQVgiJIMjFe86nTrcUq6h1PIYAg/oa4DxJ/h6hltLjn8N88/yMeP1/ettfWN4Vm6MNnS6cus4nS6Z9Kh1BP44ggtuIm5AKEFfUxU3JIPpZIwa2uj9ct3XZ9WyqywRAba8GQpGYC8wOSQTJUVFdb0d5bjeYrK2CVPMgAFj2JMSSOSTUWVrdGqF0c538129DN40q5Ywdh1PQjXvviBEqysDAHIP8zGQT/KNvMkVyXUejMGm2GdDO10EkgEgyB8gie9ZbXUryW/LR4SSdpAIzzyP6VP6TrtkLsTaty6F3FlaFaIhI7DhFkDAE1U67KVjGqPl/b8i+M4Wb5wzjkvtbEHj3H/ADFbmnuoDvUjfET7z2I/b5rodb0K1s3N+HdY7QoaYPu47mJZmECASAO/M6rply2u4rtBiGBBUzwcHg9j3qrwoWb1v2f9FyslHaa+/UzK5S2A4yWHYlYZufiAamh1JmNu1qCblm3tlAAGKiQo3CCQPYmubTUNID8Vt6e+N5Ke22CTEc/pWdqUHiRZtLdHR6Kyr+Y9gC2itaMF2RiybyCQjYtwcg4wKgdd0m6m240Lun0xlZkxtP8ApjgTOKut3FCDzInIIPfkiD37VF67xBcJgBTAgbpYgDsJOKlUo6m+7x8vUrtc9OEbVmw+J7DPeazfwre374/vUK3Vb55ePhQF/tWs7s31MT9yT/etkc8IyST5Z2NrxDds22U3QRt2gbpuD4UgzH3kDkZrQ6F0m5rLoZh6e38oA/0H9T+taXQejNfcADH9/wDb3NerdK6etlAq/qff/as9s1DKjyXVQc+eDZ0GlW0oRBgfuT7mpbSWJrBpbM1PaHTVhZuSM+j08VvgVRFirqiSFKUoBSlKAUpSgFKUoBSlKApFY3Say0oCB6v0e3fWLihvb3H2PIrzvr3gpklrUsPb84/0b+9ewMtat/Sg1ZCyUHmLK7KozWJI+eb2icHbtJMwAAZn2jmfipLpxs2LW9iC9y20HngwFT0ETuEGeMGCOfUus+G7d7JEN2dcN/v+tcH13w3dVt14s6AEB0AkE/mZe59zOYHqxW+PWqa02fIwy6WVe8dzR6eL11nvX2iy0HYxEFXlxDHIAK2zBgMpPastnX/xuAPSuCrJgA4Lnnc3AAwBMmYArR1m+6+0kiyWthm2woJ4zEhC24hThZ4wKv1OrJXyNOCCdy7TK+WEJfkth/r3NJEDtwJyqUvijz2xwjkbWtn9WYupdGtswGljHp2kkhyJLATP0iJPHqGQcVAavSNacqPS3cTI/Q/vXWDVrpLYJJusfSGYqXKxPpGQbcsSCTySO2Nm3p0uJ5l6WVvUu5JuEt9bEDMyICAxAHJzUXY4rFizHs+7ZalneDw/kcOdZCsr8mMn7itW3oixklQfYNP/AMZqY6hox5htp6pgledh7pOZ28E10HSugoFBM++MSff7UsrhTiSfPCORsla9OODkF6O57/srf6gVt6HoBdgvqJPaFH/9H967+10m2eVJ+5P/AJqR0fTUTKIFnkgZP61n/wCiZZ/zp8mv0bpa2FCqBPcgf0HxU3prE1dp9JUxotHWaTyaIrGyK6HS1MWrcVbZtRWeoExSlKAUpSgFKUoBSlKAUpSgFKUoBSlKAUpSgLHtzWnqNGDW/VCKA4bq/hZSS9om0/uvB+4/8f1riNV0ltLu3K4YhxuUyr7srDflIYBgeZHFe2XLQNR2s6argggEHkESDVsLZQ4KbKYzPEdLZLMbmp3NCbl3AmQp2k4YSFOSoIxJ+9vXOotqHGyQF+kiQxLAA9+JBgY5+TXfda8HyrCySoPKEnaY9j2/Wag9B4WYP60KKOSWBLfAg4Hua2rrI/ia37eRkfTT/CnsR3h3omNzDH947D4/vXX6XQE9q3tH0/gAYFdDodABWOdjk9T5NtdagsIitL0r4qRtdMAqXS0BV8VVkng0bWiArbS0BWSlcOilKUApSlAKUpQClKUApSlAKUpQClKUApSlAKUpQClKUAqhFVpQGG5ZBrTu6AGpKkUBH6fRgVvKsVWKrQClKUApSlAKUpQClKUApSlAKUpQClKUApSlAKUpQClKUApSlAKUpQClKUApSlAKUpQClKUApSlAKUpQClKUApSlAKUpQClKUB/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Retângulo 15"/>
          <p:cNvSpPr/>
          <p:nvPr/>
        </p:nvSpPr>
        <p:spPr>
          <a:xfrm>
            <a:off x="395536" y="2852936"/>
            <a:ext cx="8748463" cy="378565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lIns="91440" tIns="45720" rIns="91440" bIns="45720">
            <a:spAutoFit/>
          </a:bodyPr>
          <a:lstStyle/>
          <a:p>
            <a:r>
              <a:rPr lang="pt-BR" sz="3000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Gera e recebe valores entre 0 e 1 ( 0V e 5V).</a:t>
            </a:r>
          </a:p>
          <a:p>
            <a:endParaRPr lang="pt-BR" sz="3000" b="1" dirty="0" smtClean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solidFill>
                <a:srgbClr val="FF0000"/>
              </a:solidFill>
            </a:endParaRPr>
          </a:p>
          <a:p>
            <a:r>
              <a:rPr lang="pt-BR" sz="3000" b="1" dirty="0" err="1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solidFill>
                  <a:srgbClr val="FF0000"/>
                </a:solidFill>
              </a:rPr>
              <a:t>pinMode</a:t>
            </a:r>
            <a:r>
              <a:rPr lang="pt-BR" sz="3000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solidFill>
                  <a:srgbClr val="FF0000"/>
                </a:solidFill>
              </a:rPr>
              <a:t>(</a:t>
            </a:r>
            <a:r>
              <a:rPr lang="pt-BR" sz="3000" b="1" dirty="0" err="1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solidFill>
                  <a:srgbClr val="FF0000"/>
                </a:solidFill>
              </a:rPr>
              <a:t>pin</a:t>
            </a:r>
            <a:r>
              <a:rPr lang="pt-BR" sz="3000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solidFill>
                  <a:srgbClr val="FF0000"/>
                </a:solidFill>
              </a:rPr>
              <a:t>, </a:t>
            </a:r>
            <a:r>
              <a:rPr lang="pt-BR" sz="3000" b="1" dirty="0" err="1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solidFill>
                  <a:srgbClr val="FF0000"/>
                </a:solidFill>
              </a:rPr>
              <a:t>mode</a:t>
            </a:r>
            <a:r>
              <a:rPr lang="pt-BR" sz="3000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solidFill>
                  <a:srgbClr val="FF0000"/>
                </a:solidFill>
              </a:rPr>
              <a:t>); </a:t>
            </a:r>
            <a:r>
              <a:rPr lang="pt-BR" sz="3000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- Diz se o comportamento será INPUT ou OUTPUT.</a:t>
            </a:r>
          </a:p>
          <a:p>
            <a:endParaRPr lang="pt-BR" sz="3000" b="1" dirty="0" smtClean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</a:endParaRPr>
          </a:p>
          <a:p>
            <a:r>
              <a:rPr lang="pt-BR" sz="3000" b="1" dirty="0" err="1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solidFill>
                  <a:srgbClr val="FF0000"/>
                </a:solidFill>
              </a:rPr>
              <a:t>digitalWrite</a:t>
            </a:r>
            <a:r>
              <a:rPr lang="pt-BR" sz="3000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solidFill>
                  <a:srgbClr val="FF0000"/>
                </a:solidFill>
              </a:rPr>
              <a:t>(</a:t>
            </a:r>
            <a:r>
              <a:rPr lang="pt-BR" sz="3000" b="1" dirty="0" err="1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solidFill>
                  <a:srgbClr val="FF0000"/>
                </a:solidFill>
              </a:rPr>
              <a:t>pin</a:t>
            </a:r>
            <a:r>
              <a:rPr lang="pt-BR" sz="3000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solidFill>
                  <a:srgbClr val="FF0000"/>
                </a:solidFill>
              </a:rPr>
              <a:t>, </a:t>
            </a:r>
            <a:r>
              <a:rPr lang="pt-BR" sz="3000" b="1" dirty="0" err="1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solidFill>
                  <a:srgbClr val="FF0000"/>
                </a:solidFill>
              </a:rPr>
              <a:t>mode</a:t>
            </a:r>
            <a:r>
              <a:rPr lang="pt-BR" sz="3000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solidFill>
                  <a:srgbClr val="FF0000"/>
                </a:solidFill>
              </a:rPr>
              <a:t>); </a:t>
            </a:r>
            <a:r>
              <a:rPr lang="pt-BR" sz="3000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Gera HIGH ou LOW no pino.</a:t>
            </a:r>
          </a:p>
          <a:p>
            <a:endParaRPr lang="pt-BR" sz="3000" b="1" dirty="0" smtClean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</a:endParaRPr>
          </a:p>
          <a:p>
            <a:r>
              <a:rPr lang="pt-BR" sz="3000" b="1" dirty="0" err="1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solidFill>
                  <a:srgbClr val="FF0000"/>
                </a:solidFill>
              </a:rPr>
              <a:t>digitalRead</a:t>
            </a:r>
            <a:r>
              <a:rPr lang="pt-BR" sz="3000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solidFill>
                  <a:srgbClr val="FF0000"/>
                </a:solidFill>
              </a:rPr>
              <a:t>(</a:t>
            </a:r>
            <a:r>
              <a:rPr lang="pt-BR" sz="3000" b="1" dirty="0" err="1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solidFill>
                  <a:srgbClr val="FF0000"/>
                </a:solidFill>
              </a:rPr>
              <a:t>pin</a:t>
            </a:r>
            <a:r>
              <a:rPr lang="pt-BR" sz="3000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solidFill>
                  <a:srgbClr val="FF0000"/>
                </a:solidFill>
              </a:rPr>
              <a:t>); - </a:t>
            </a:r>
            <a:r>
              <a:rPr lang="pt-BR" sz="3000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Recebe HIGH ou LOW do pino.</a:t>
            </a:r>
            <a:endParaRPr lang="pt-BR" sz="3000" b="1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Logotht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954498" y="0"/>
            <a:ext cx="2189502" cy="980728"/>
          </a:xfrm>
          <a:prstGeom prst="rect">
            <a:avLst/>
          </a:prstGeom>
        </p:spPr>
      </p:pic>
      <p:grpSp>
        <p:nvGrpSpPr>
          <p:cNvPr id="2" name="Grupo 6"/>
          <p:cNvGrpSpPr/>
          <p:nvPr/>
        </p:nvGrpSpPr>
        <p:grpSpPr>
          <a:xfrm>
            <a:off x="-504056" y="0"/>
            <a:ext cx="2627784" cy="1772813"/>
            <a:chOff x="3550856" y="2892326"/>
            <a:chExt cx="1367683" cy="923330"/>
          </a:xfrm>
        </p:grpSpPr>
        <p:sp>
          <p:nvSpPr>
            <p:cNvPr id="5" name="Retângulo 4"/>
            <p:cNvSpPr/>
            <p:nvPr/>
          </p:nvSpPr>
          <p:spPr>
            <a:xfrm>
              <a:off x="3550856" y="2892326"/>
              <a:ext cx="1367683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pt-BR" sz="5400" b="1" cap="none" spc="0" dirty="0" smtClean="0">
                  <a:ln w="31550" cmpd="sng">
                    <a:gradFill>
                      <a:gsLst>
                        <a:gs pos="25000">
                          <a:schemeClr val="accent1">
                            <a:shade val="25000"/>
                            <a:satMod val="190000"/>
                          </a:schemeClr>
                        </a:gs>
                        <a:gs pos="80000">
                          <a:schemeClr val="accent1">
                            <a:tint val="75000"/>
                            <a:satMod val="190000"/>
                          </a:schemeClr>
                        </a:gs>
                      </a:gsLst>
                      <a:lin ang="5400000"/>
                    </a:gradFill>
                    <a:prstDash val="solid"/>
                  </a:ln>
                  <a:solidFill>
                    <a:srgbClr val="FFFFFF"/>
                  </a:solidFill>
                  <a:effectLst>
                    <a:outerShdw blurRad="41275" dist="12700" dir="12000000" algn="tl" rotWithShape="0">
                      <a:srgbClr val="000000">
                        <a:alpha val="40000"/>
                      </a:srgbClr>
                    </a:outerShdw>
                  </a:effectLst>
                </a:rPr>
                <a:t>DEV</a:t>
              </a:r>
              <a:endParaRPr lang="pt-BR" sz="5400" b="1" cap="none" spc="0" dirty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FFFFFF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</a:endParaRPr>
            </a:p>
          </p:txBody>
        </p:sp>
        <p:sp>
          <p:nvSpPr>
            <p:cNvPr id="6" name="CaixaDeTexto 5"/>
            <p:cNvSpPr txBox="1"/>
            <p:nvPr/>
          </p:nvSpPr>
          <p:spPr>
            <a:xfrm>
              <a:off x="3874828" y="3229771"/>
              <a:ext cx="706409" cy="2858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dirty="0" smtClean="0"/>
                <a:t>Rio Claro</a:t>
              </a:r>
              <a:endParaRPr lang="pt-BR" dirty="0"/>
            </a:p>
          </p:txBody>
        </p:sp>
      </p:grpSp>
      <p:sp>
        <p:nvSpPr>
          <p:cNvPr id="8" name="Retângulo 7"/>
          <p:cNvSpPr/>
          <p:nvPr/>
        </p:nvSpPr>
        <p:spPr>
          <a:xfrm>
            <a:off x="1763688" y="221739"/>
            <a:ext cx="5183855" cy="83099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800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Mini-Curso Arduino</a:t>
            </a:r>
            <a:endParaRPr lang="pt-BR" sz="4800" b="1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</a:endParaRPr>
          </a:p>
        </p:txBody>
      </p:sp>
      <p:cxnSp>
        <p:nvCxnSpPr>
          <p:cNvPr id="10" name="Conector reto 9"/>
          <p:cNvCxnSpPr/>
          <p:nvPr/>
        </p:nvCxnSpPr>
        <p:spPr>
          <a:xfrm>
            <a:off x="179512" y="1124744"/>
            <a:ext cx="8784976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Retângulo 11"/>
          <p:cNvSpPr/>
          <p:nvPr/>
        </p:nvSpPr>
        <p:spPr>
          <a:xfrm>
            <a:off x="323528" y="1844824"/>
            <a:ext cx="3966855" cy="70788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000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Temas Abordados</a:t>
            </a:r>
            <a:endParaRPr lang="pt-BR" sz="4000" b="1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</a:endParaRPr>
          </a:p>
        </p:txBody>
      </p:sp>
      <p:sp>
        <p:nvSpPr>
          <p:cNvPr id="13" name="Retângulo 12"/>
          <p:cNvSpPr/>
          <p:nvPr/>
        </p:nvSpPr>
        <p:spPr>
          <a:xfrm>
            <a:off x="755576" y="2708920"/>
            <a:ext cx="6242543" cy="240065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lIns="91440" tIns="45720" rIns="91440" bIns="4572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pt-BR" sz="3000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Apresentação do Arduino</a:t>
            </a:r>
          </a:p>
          <a:p>
            <a:pPr>
              <a:buFont typeface="Arial" pitchFamily="34" charset="0"/>
              <a:buChar char="•"/>
            </a:pPr>
            <a:r>
              <a:rPr lang="pt-BR" sz="3000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Uso e Interações do Arduino</a:t>
            </a:r>
          </a:p>
          <a:p>
            <a:pPr>
              <a:buFont typeface="Arial" pitchFamily="34" charset="0"/>
              <a:buChar char="•"/>
            </a:pPr>
            <a:r>
              <a:rPr lang="pt-BR" sz="3000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Noções Básicas de como Programá-lo</a:t>
            </a:r>
          </a:p>
          <a:p>
            <a:pPr>
              <a:buFont typeface="Arial" pitchFamily="34" charset="0"/>
              <a:buChar char="•"/>
            </a:pPr>
            <a:r>
              <a:rPr lang="pt-BR" sz="3000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Cases</a:t>
            </a:r>
          </a:p>
          <a:p>
            <a:pPr>
              <a:buFont typeface="Arial" pitchFamily="34" charset="0"/>
              <a:buChar char="•"/>
            </a:pPr>
            <a:endParaRPr lang="pt-BR" sz="3000" b="1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Logotht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954498" y="0"/>
            <a:ext cx="2189502" cy="980728"/>
          </a:xfrm>
          <a:prstGeom prst="rect">
            <a:avLst/>
          </a:prstGeom>
        </p:spPr>
      </p:pic>
      <p:grpSp>
        <p:nvGrpSpPr>
          <p:cNvPr id="2" name="Grupo 6"/>
          <p:cNvGrpSpPr/>
          <p:nvPr/>
        </p:nvGrpSpPr>
        <p:grpSpPr>
          <a:xfrm>
            <a:off x="-504056" y="0"/>
            <a:ext cx="2627784" cy="1772813"/>
            <a:chOff x="3550856" y="2892326"/>
            <a:chExt cx="1367683" cy="923330"/>
          </a:xfrm>
        </p:grpSpPr>
        <p:sp>
          <p:nvSpPr>
            <p:cNvPr id="5" name="Retângulo 4"/>
            <p:cNvSpPr/>
            <p:nvPr/>
          </p:nvSpPr>
          <p:spPr>
            <a:xfrm>
              <a:off x="3550856" y="2892326"/>
              <a:ext cx="1367683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pt-BR" sz="5400" b="1" cap="none" spc="0" dirty="0" smtClean="0">
                  <a:ln w="31550" cmpd="sng">
                    <a:gradFill>
                      <a:gsLst>
                        <a:gs pos="25000">
                          <a:schemeClr val="accent1">
                            <a:shade val="25000"/>
                            <a:satMod val="190000"/>
                          </a:schemeClr>
                        </a:gs>
                        <a:gs pos="80000">
                          <a:schemeClr val="accent1">
                            <a:tint val="75000"/>
                            <a:satMod val="190000"/>
                          </a:schemeClr>
                        </a:gs>
                      </a:gsLst>
                      <a:lin ang="5400000"/>
                    </a:gradFill>
                    <a:prstDash val="solid"/>
                  </a:ln>
                  <a:solidFill>
                    <a:srgbClr val="FFFFFF"/>
                  </a:solidFill>
                  <a:effectLst>
                    <a:outerShdw blurRad="41275" dist="12700" dir="12000000" algn="tl" rotWithShape="0">
                      <a:srgbClr val="000000">
                        <a:alpha val="40000"/>
                      </a:srgbClr>
                    </a:outerShdw>
                  </a:effectLst>
                </a:rPr>
                <a:t>DEV</a:t>
              </a:r>
              <a:endParaRPr lang="pt-BR" sz="5400" b="1" cap="none" spc="0" dirty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FFFFFF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</a:endParaRPr>
            </a:p>
          </p:txBody>
        </p:sp>
        <p:sp>
          <p:nvSpPr>
            <p:cNvPr id="6" name="CaixaDeTexto 5"/>
            <p:cNvSpPr txBox="1"/>
            <p:nvPr/>
          </p:nvSpPr>
          <p:spPr>
            <a:xfrm>
              <a:off x="3874828" y="3229771"/>
              <a:ext cx="706409" cy="2858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dirty="0" smtClean="0"/>
                <a:t>Rio Claro</a:t>
              </a:r>
              <a:endParaRPr lang="pt-BR" dirty="0"/>
            </a:p>
          </p:txBody>
        </p:sp>
      </p:grpSp>
      <p:sp>
        <p:nvSpPr>
          <p:cNvPr id="8" name="Retângulo 7"/>
          <p:cNvSpPr/>
          <p:nvPr/>
        </p:nvSpPr>
        <p:spPr>
          <a:xfrm>
            <a:off x="1763688" y="221739"/>
            <a:ext cx="5183855" cy="83099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800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Mini-Curso Arduino</a:t>
            </a:r>
            <a:endParaRPr lang="pt-BR" sz="4800" b="1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</a:endParaRPr>
          </a:p>
        </p:txBody>
      </p:sp>
      <p:cxnSp>
        <p:nvCxnSpPr>
          <p:cNvPr id="10" name="Conector reto 9"/>
          <p:cNvCxnSpPr/>
          <p:nvPr/>
        </p:nvCxnSpPr>
        <p:spPr>
          <a:xfrm>
            <a:off x="179512" y="1124744"/>
            <a:ext cx="8784976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Retângulo 12"/>
          <p:cNvSpPr/>
          <p:nvPr/>
        </p:nvSpPr>
        <p:spPr>
          <a:xfrm>
            <a:off x="647677" y="1700808"/>
            <a:ext cx="6632841" cy="70788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lIns="91440" tIns="45720" rIns="91440" bIns="45720">
            <a:spAutoFit/>
          </a:bodyPr>
          <a:lstStyle/>
          <a:p>
            <a:r>
              <a:rPr lang="pt-BR" sz="4000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Principais Funções Analógicas.</a:t>
            </a:r>
            <a:endParaRPr lang="pt-BR" sz="4000" b="1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</a:endParaRPr>
          </a:p>
        </p:txBody>
      </p:sp>
      <p:sp>
        <p:nvSpPr>
          <p:cNvPr id="28679" name="AutoShape 7" descr="data:image/jpeg;base64,/9j/4AAQSkZJRgABAQAAAQABAAD/2wCEAAkGBxIREhUUERQVFBQWFxUWGBcVGBgXFRggFBgYGBoYGBgYHCkgHR4pHhgYITIhJSktLi8uGB8zOTMsNygtMCsBCgoKDg0OGxAQGzQmICQsLC8sMiw0LCwvMSwvNDQsLC8xLCwsLy8sNCwsLCwsLC80Lyw0LywsLCwsLCwsLCwsLP/AABEIAOEA4QMBIgACEQEDEQH/xAAcAAEAAQUBAQAAAAAAAAAAAAAABQECAwQGBwj/xAA9EAACAQMDAgUCBAQFAwMFAAABAhEAAyEEEjEFQQYTIlFhMnEjQoGRFFKhsQdiweHwM4LRFXKyJGOSosL/xAAZAQEAAwEBAAAAAAAAAAAAAAAAAgMEAQX/xAAuEQACAgEDAgQEBwEBAAAAAAAAAQIDERIhMQRBE1FhgSKh4fAyQnGRscHRFAX/2gAMAwEAAhEDEQA/APcaUpQClKUApSlAKUqlAKVE+JPEFnQ2t90yxwlsfU7ew+Pc9v2ryPS/4k9QGouMRgkEW2UeUB/KD9QI9/37UB7lStfp2p821buEbS6I8TMblBiYE88xV1zV21uLbLAXHDMq/mYJG4gew3D9xQGelUpQFaUpQClKUApSlAKUpQClKUApSlAKUpQClKUApSlAKUpQClKpQCoTxV4ltaG3ub13Gny7Q+pyP7KO5/uYFYPGXiu30+3J9d5gdlv+m5vZQe/fgV4J1rrH8UW1V67dW6HyI2k7eFSfyx27TmupAzeIettrTdu6t7qXFICkelY5UWs4j/c8k1EaTrha4GaSske5iMT71BdT6k+oub3P2E4H+/zVuiJkASZ4AEn9qng4fQHiDxSrdLazo7xXVJb01vaBDNvNtHVSSI5IL4Ag571zP+GfUbj9Sto9wuLR1CKAWa2m6Ay2y2dsoInnbPevN/8A1V9sb22n8rZjJwrc7fjt81K+GNe1q6G0xNtwdyxE/YTzxxUHBncn1HdvKsbmCyQokgSTwBPJ+KwdN6hb1Cl7RlQ9y2SRGbTFG5+Qa8J8eddbVW7Vy5e+nTAMu2A1y5eIAto49L7R6n7ACJr0f/B25u0BksYvXPq7SFbHwZnOZJqJ07mq1SldOFaUpQClKUApSlAKUpQClKUApSlAKUpQClKUApSqUArlvG/jK309IEPfYStv259bxkLjjk9u5E91a+1uxddI3JbuMs5EqpIkfcV836vUXvMa/cueZvncHElmMxngAfsAIjtXUgWa/qzXnXWHUMzsSWBGWjBUgjAHGMAD7VzXUbrXW3P8/YfAqQjzWPmNtPb2+wq/qKPbRQ67lbCxzj3Hap+hwgLulIiM/bPNSfT9KbYV/VuMwTgf9pHOO/zU14c8PM03gwlVLbGO1iM5URlcH7weKkPEfUrRttba1tveWF9IAUTwXnkgf+6Oxq6t4ljGX/BVN5XJxWt0Vy39Q9LElSCIOfjv8Vk6fabaWgbQwWSck8jaOe3IraudBuIyC6AC0FfUBI4MtOP1roOrdPs6eztUrvLqYUyoBGJOYXggk53A84Dw3jLO+Is4RFI4YeuWHbd2/wDNdF4I8SDTa60We4tuYubJKkbWjco5HfjFchfvEEqOdwH2yJ/pXQ+H+jXCXa1uuKQCQBtLgdzOQkyOxYiAOYjGvO74Oynj9T6S0GutX0D2XW4h7qZH2Psfg1sV4X03VW7TBtM93TX1UbkBYm4QAdpBlSDkQQIPau08Nf4kpdhdSu0x9a5GO5Tn9p+wquVb7HVNdz0ClYdJq7d1Q9tldT3UyPt9/is1VkytKpSgK0qlVoBSlKAUpSgFKUoBSlKAUpSgFUqtUoDU6us2Lw97dwf/AKmvnDVLvtwDkMP6A4r6M65ZZ9NeVSQzWrgBGDJUxkV849StlbcXBBPG3ORwZqUU3wRbS5Ne9qQhC6m2WBHp2xn5+K3+idCubDfJ85Av0ZJAMcqT9PBx8H4q7pXSrtsC7qB5ymB6vUoz37rz7H5jkZeq6wG4V0e/czBYPrIjlVbIPq7ZAjEZmyuDe0fp9CE5Jc/Uyay+txtumUpdAUHaCbdv+ZhKyGIgQo3TjnjNo9M+9WtsDB3N5qhmJzLuST7QACIg5hWNbfTBas+WLpFu/O9g4LAMRAZyRBxJg4EmCIgyt3RhLd3dgiCszEk+prjEH04EYIaMcBVu3h+Hj98/QqypcnNafTWPOuum9nUO6JcQbHiZJY/SuScx2zOKs/gGuB9RcZbAKlkBWUcERAXiD/KQZmYit7zbTbfMfzLakbrYwzAfSzbuQGmLcnBmT6qrrbRcM7ISHcvbslmAG6JdoIMlRgD7/SM7YvThy27fQzNZ2juc5dBdWITapI3bVIWRxuJmDxiYwMV1NhtPsN2xeazdjIYn3HoCgRGAIEgAcVZqdNcewtuwPJtEDzLbuCd8qRuc4BYEHadsRmJExmq0ZsWkuXCu24W27WVj6DDEgHAz3rs41yWW1Hft/ZyDmntvt94JW/1PcysTbvXsICE2ovIVgWUGQW4GK1bNooE8td0k7l4Z+VU+4hgSBHYEzOLum6nTsgW6gg7SrKIJ5+ppDCZ94ELjBmXXpQCb2ZjJNon0eZO8Ify7iJ7bpKnjtWa6tQ448vP9C6uTlyY9F1G5p2LW7mx12T64DC4BAUERcQRMkES5jBBPddF8byANUmwnAZc9hIa2Mggnbic9hXnaK3mtdaWAmTb2nbAxtVC2cAA/lEnmCNS2dkG8+yJ8q3cOxctuBeciWAKhuYE45zuGr2LlLB7D4h8VW9PY820BqCRuUIw2kfzFxIArL4d8UWdXbVh+G5AlGYGCe24YP9D8V5D4hXUPpbM2DbVSxdLfrjgISFnETnME1D+FL1w6hfIVyMhzBCBYzuPH2HvFUuJcnsfSVK4DwBrtUdVftXb/AJtpU3KkD8M7lEbueJxXf1AkKrVKUBWlUqtAKUpQClKUApSlAKpVaoaAVw3jfwtZZUaygRrl1LZA/wCmfMMSV7EH2ruKiOs+q7pkP0i4bjHsPLU7RPvuIpnHAwnyeSdasaq0rD8vmMpuQSjshIOfpme5WTUR061bAVSr+cWneCFKn8oR5jnJLCPaOT7bodGbVrydyXE9U7l+rexY7gSRyTXKdf8AA6PLWCLbfyGTbP27r+kj4rXR1GlYkv8AfqZbaG3mLOMFlbNxrt5TqUPpDlistkgkTJHpOePY1hsdWLbxqC90MPzEsqn3KSJ4HBERNWdR6ZdsHY6suSQDlT8g8Gt7T2rGpOwIbNwA7QvqVu8knJjOOY7ntvi62tS3/r27exkepPD+/cp0PR277XH2hTbUEIPoE+kM7NMmcxGT2ORWz4mdReC2lPmME9AJb1R9bbuXMAgcDkkiK0+reatpLRRPKQwLiL9RAIO5vfmfkE5ipPwZprJBIuAX+IOCJnFsnB4z3PtVN2y8WSzjhc/uW186E/1NbSeHL1lkugq7zLIwlWkyQST6p7zH3qH1HTrg1Zu3baPYFzc9sLCwcbGRhKj23foTzXpb3HVdzHdHG1fUSfntXF+JOvlvw12l8y45tjuisDz79u2e2JdVrlixZ+Rq8DSvgeCG1Vu3J8pSlufSpO4gCIBbv/zmrtP1B1OSWXaVgkboYFcNEiJx2+DxUXcveUMHnAXsSe2a39VYe2dt1SjwCVOeR2I5HzXrUXV2rR3MNtU63q7E7q+vJqDtf0elgDG0eraYJBbkqPVGI4mIs8R6RX0PlW0QlSjJcBUblXduL9we5YEgwcAZqCOlublXY25o2qQQWniPcVO9S6PZ0+m2Xb7C8xEpbO5QcGGQHIGCTjtE4FVXUVrEUyVds92zl+n9e1nTyqkHyzlUuepCP/tsDj/tNSGp8bsd9yyzqzKF8t4Nu37uhnJxAwO5M1r+XdsofpuWWwfz2iT7gxtb9mrZ8MWLO2/ai6PN2N+GWKp5c7WLAbhEnn359893Syisx3XoX13xk8PZkl4F6q+mZ2uXTad9jAAAlseoMIkmTEe4IGa7zw//AIl2Lp8vVL5Dgkbs+WY7mfUn2Mge9cNoNyeZbXbDtkkq+5RgDarEr6RxDCewrNojcu7kvWwm4bNzMsNt9QC3DLEyMDOec4rO61B/Env8i1TcuGe22rgYBlIZSJBBkH5BFanWeq2tJZa9fbaij9SeyqO5PtXjmj6pqdETd07eXbjc9poK4O1iVU7Cd3Owg5GBUN4u8W3+oXUFxYtgQqL9CmILHvJznsMD5jbVow08pkq7NXY9j8LeOdJr4W2xt3SP+lcgMe/pIMN74M/FdNXhn+G3Rlt63T4zudoOdsW3P74Fe51UywrSqVWuAUpSgFKUoBSlKApFU21dSgLPLHtVr2Qay0oCH6j0lLilWUMp5BAI/rXAdc8ExJsH52Mf/i3/AJ/evViK19Rpg1TjNxeUQlBSW54Y+p1Gnb1EyBthwSQN27DckSPcjtkVksmy5m2xtM5A24ZcmNrLAUj78AFjJIFdH46uW7jjT24Lq0u/5beCQhIGWMfT8Ac1yPVrdq24FgtKYZicbl9iO/f9vavXp+OKzy/49TzbPhk8cErrus6i1ZuWnYIzqyhiS6YgHOWUieGmJH0xXGPcazAurBOVIIKt8qwMEfIJroOm9UKH8UeYsEZALDHZmBIHxx8czi0nRbWpuAsoSzuggt9W0AlQTy0QSeBPaQDCfSR3b2/gsh1EuOSNtdPG+5a6hYdSyg27ikkJ/wBq/Up4+/tyJjpuuXbbsva8wKRsMbnEwAu04YfHfHYQc3XNchUWbQUqseoKwjbgBdxkSIknmK3/AArd01m29wnfqYIRMBhOPwy2CT789o9+V0KFeqS37f76HbLdctMXsT2k0/8ADlFkG6+5h5hmII3CRBLkNwMDMd90bee4m2zrLAuoTtV7ctJyRO4gho/NPznJrV0+u02phNRaNu6CAGQNvLe8qN26YMGRWlf1V25Omt3TcWTudjiJgKCO2QCc7iYGPqpjVKUsS9/9TRNzjGOV9/qjR6gtoeZb0wm2TLsSCSAZCr/kBEz3IB4Are1CWbVnyoViVRkAJnKgtdeDmSfT8ADGapb0NuyrXXS4/ltshgApcxAZASQuZyc8RzWjf0iagNfvOQF4uIfWWPCWx7/EYHtXOr6rCVdb9yzpunT+Of7G/wBK0zx+Fbzd9O0lQWVRLbGbjIzMgyBmsb6xmF0kBPLKmDkbZCFHBwYMEGMeoCBAFOj6kKjXb96dQVNpFAYeSARJYQIOOBg9+9QPUdeLm61acifUxbLu2fUQOwk4+5JOIV3TjHNiy+3qcnVGUsQ2Rb1brRvuLZ3KDLAAsQT3MsfvjtJ7nO/0XpnlKC5LMON3InifmKp0vQlVVrsFx8QPvFZOpdQFscbmP0qOTWSTyzQlhYJzwz1ddPrrLMR6m2GeQLno3fEEjNe1g188eDPD1zW6hGIPZnY/SqgzP27Adz8V9DrUZYOorVaUqJ0UpSgFKUoBSlKAUpSgFKUoBXGeN/FTWvwNLm82GuDItcSB73IMhefg8Vk8Y+J2thrGlZfO4ZzlbWBiBM3DIhfn9K88uhmY27BkqAlxnI3EkmVDDLlvUCCJ5Ij1Rrop/NIzXW/liYrts7ns6SWb6nd2BMmUO08SxeCRnMTzWXV6ZQgtW2UTJVXGYYJkMR6SSv1NtnMbVjc1upt6e2qpmRuVJ9J3QdzgGCAeMmYgHZg6VrU2jL3h5rMoABcoyvwWgfVJzj3jEVsnKcY60smWKi3hss0SpZuf/UgqFE5E/M7e8gEL2kqciayazV6U3BdZfMtceWvYsh23G9I9UzhiZ+wrV1Giu3tnmXVCosvu3fgLMS4I+owIXljHPNWIlzVsun0dtvLWWCyNzEDN263G48ewkKPnli8RqTbWOfInX8Caxkyroxct3L6OiIpMWiRvEAcZkEmYAB/StR7RGGVlJzDAqT9gealtb0i7a0Cs9lrd63qTJ2+oqySGnuAVj2rTs9eW85bXBrsKQhTaNrEgliogGY96lXdOK23XzOTrjLnZktp7dz+G/GvFEf6cBoERJPMEEgKDMBoBGK0dBobjWbzW1JBKlTjcwtsSRtBn59pTmsmpF25at3blwPaLErbSDc9TlRIBG9+JnJH5q2tRqWvv5VrfbtIqlwBsaFx6UaNo7AEx3PvUoW5zjz39MEZVtckTqurXLmmXTnbsBGdstAM+8fr7d62bWj01lrItTqGVrhVJ5ZiuwsVAlcfSIPzWLX3yrsrql0gkEsrK8jBDFdp3CMzP3q/pevQXU3qi2jIYKD6vSYVmJLQTEiY98Ut6aEo6kvN7d/7Fd0k8ZLvEOhZrGo1RuKdzbRBJZ23KpIxAE7ozwBXP+HFFy4WcKWVcNHqyeCe9dP4svJ/CPD213PbW3bQ/l3bsjMRE+k7Tkx3rlej6pbK3GP8AlA9zzXnTk5c+xtgkiZ6lr1tKSeew7mtDonS7mrvKSZa4donC/I+wEz71k6Xpbt68GVgxcbYH5d35ZPB7z2rvfCHSgLiuNv4L6hCRyY2osfGGP6/NUSeNu5YtztPD/TLektC3bz3Zogufc/2A7Cpy01RtmpGyKiSM9KUoBSlKAUpSgFKUoBVKUoCtcX4z8Wm238LpCDqGhWflbO7An/Oew+R3gHN4t8S7N1jT3FW5B33CQfK4wB3fI+ByfavOOo6O7pbeGnzCN9xd/mLJJk+qCTP1c8ic1ooUNaU3u+F9/wAdyi6UtL08d2a9y88m3ZY3bhGXn1CQd1tWgFmPr5mZMCQSdrW37WmS35c7oMKGBD7o9TlIDIIx/NH8tWtqremsqEyXVWAlxvOQWYGCLfGIG6IAgFjzt26zsWclmYyT3J/T9oFetXXreXx/J58paeOS67dZmLOSzMZJPJJ/5xW90zQXC49CncgZbm47bPqEP6DJecBeS0Ad6p0uw6uSRb2m3uZnhrdtZybg5mQBAIMgDMxW/wBA6kX1C2bFpmt/zEjzZiG1DsZWYkFWBUKdvczC+7KxHhE6q8by5I+6l7V3RprCsFBLnzDBYn6r95hjjiMAQFmc9j0Xp1o6dl6XqY1Fs/iMY23iJjcrAwnO1h881tacNZD6l3XW6e5bFu6baglFTcTtEneks24duwgQMGo6VetJZPShbtWbjC7cuFgWA+ob2bm2FnAnP7nDOzVsvp7mqMcbmv0bxbrQNUuoRTd09sXArLtMKwDzt5wwII/rWjrOoN1LymewqW59KD67zjEm4FlbK/mPwQJP03+IeorrLgZV/BUNbDL6H1RUgssz6bCkBmY4WOZiNPqfWb2lRrJCi7Poe3HlhPp2qn5NuzbtYY2zzJaUI75S3ON+fBBa3T3NHfUhl3LtuIwkd5Eq2VIIgq2cfqZQ6wbvO11twxAFo2/RtgsWEKQQ0mZOa1en6KfxtSHYuZtrJDXDxiPUckRGBGYEVlN/+HWbkm8N2HGB5gzwdrLyCSCW3YIiRfJKW3f0+/3K4towajp1y3bt3GZX8zaQFJL+oEicZOM+xIrdtdPsrYL3GJaMKMFT/Lnk+4jA7jvA6DqTWbiXE2lhJAInkEEFeMyambeqsagu18N/EEgIttfSQFhVAmJkfmmpeLNcvK9OSPhxfozAekBrLNdBXhllTtAByzRBI7enOZiKjenaMO7C2gIf0hTLlScegnJPsTx+lTjXLurKpeQooYeYFBBJI5gyZIg4GJk+42ulX7f8XbtqFDiQWWQim2LgCKpUTiCT3PHz274q28ZfP6HK5NSSzsb/AIe6YIsNbUiHuFj7BQVUfOZP612vTtKqCFESxY/JYyT+9aXS9CLSKikkCeeckmprSJXjHpEhpUqQQVh0yVsigFKUoBSlKAUpSgFKVSgFcp4x8SeSpSyy75AdiwG0T6wpON+2ft7GDGTxV4iFlWS0wDAHc5MKmDiY5kQfafevL+pPbuuiXrjWhADQkwJ/MSZDHBg7oxuJM1pop1PLM91uFhGfqKXdQLaSr6cFSXT6uIZmk5IBYwM9iJp1DUrp7exLvnWmXCmZuQzGWJg+VxwBuiOzGsXWdSAQbtpECStu2og3Igbng4TEwDkyAeSOevXmuMWcyx5P9vsO0dor0Ken14bWyMdl2nOCt+8zku5knJJ/5/QVsdBG929OVXcLhYqlqD/1GgTjEAZJhYzV2ktWPNm9ua1sO0CZ3QPqCwSOePitnU6C42lLWdq6YMzAZDvtJG5zEGJgAnHtJkzu6hP4Ft9/exyqp/i5MNx7mruDT6UMVLbiWgNcYfVevEYAyYHCjAzJPR2fDb6e0qNeQ6S6wN+/ZB3FYG1C0n8In83AJzioXwnfW6RpNy2FusfNug/iXFxtsg8LJn7z+h6jrWvPT0v27ht+W6eVptMgkBSCGu3CcidxmZ3GfvWO1tPQvv1NMEmtTLetdSHTzci4jh0FvT6a2BstrB/Euc5ye/qk9uOQ6Il1rW13u/w0kC2rEeawElFHsB6neIUZ5IrV6L0nzfU+7ywwWFjfcY5FtJxMZLHCjJ7A9L1LqP8ACIQu3z2VFQJO2yvOxVMMsSCCZ3NJIVlqWhR+Fbs5qb3fBg6n1UaVQF2/xJADAf8ATtIAQLagMYgwylTJwxJ3RUX0rpalTf1DHaIIXO5y3BOCZOCAfqx2OYdyWJLSSSSSckzyTXUFvJtC5qWNy7kW0JBA3T3nODk8jcI5k2uOhbcsgpamWa8G2oe+zeewm2BC7B+UELAkQASy5EKI24599SXJZ5YmPvgQAR2EDt2rY12ivABrysAYAJkgRkLOYj+U1vdD6bb3Jc1DqqM222r4DEcs0Z8scE4k+mRkhnSs5GMvBDKm04yf6AVdAIrq/E/RdNbcfiLba4JG0bl+7BPpB91x/l71zur0r2o3DB+lgQUaO6sMH/TvFcrmpLKOWprZm5pdePIu27nqDZEzuJ27RnsBCmf8oEZxHdLu+TcS53Rlb9jn+lZunqjND8Qe8ce57Y/4eK2NT0wJaLmQSfTMgjiFKx9UEk5wRHvV0ZRinHzKcOST8j1y1Bgjg5H61JaNc1z3hV2bS2S3OwL/APiSo/oK6TR14rWHg9ZPKyS1kYrJVlqr6idFKUoBSlKAUpSgKVw3jnx0mlPkWPXdkC4VP/THcA/zkce3J9q7hxINfPGl6WGvumoui1G4l2zuIOYJxPJzWnpoQk259uxm6ic44Ue506objMbrCxtRriBzH5oBYzBuSMCfTBMlj6ef1vUmt+nhgdyqebZiN2SSHgwBPpkk+rCZ9b4nddyWwkAbFcbix2+kXCWOSQAROR78zD9I0xu3lGw3PzMo5IkZPciSJjMTW6vpt/EnwjLK7bREy3dXb1Bm6dlw/nEm20CBuUZXAGVkf5aw3tK9uNwwfpYEFG/9rDBrt9cLHl+UgXUSId1ClxJgbAODJhVEBSRMAE1DazoV3SJKuLk/VZK7pA7lchoxkARODVlXVxe3Hkn97EZ9O+eTmNa7AEIJO0xmCCeCK27N8brYUyfrKniU2khk781o9Rvxd3Km1YX0yTGOROY/er9NqFuNP0leD+YVk6jWrHJ9zXSouCSJ+/qbWrdm1RFsKpC7JgknILEEiOw/4RtuLAW8saViXF2N191VztgE4LGF3HABHbmD81lRwAXJYsGAHcgkFf349+Kk11hDW1LG7aSHFstNsgNlY7Cf0zVcZ42RKUfMkv8A1qzasLdthTenZbT8unCmYAmTPJf85OTErXKFyzSxJYmSTya6N9PY1bu7FdMFCgL6ZaSxLTgGMCBmIqFu6G4ihyh2HgkYPzWqmUPcz2KXsW6PR3Lz7LSl29h7DuSeBXdeD+htYZhqfLUsoCBiCZkwEYmJmSQM4HviI8A9VtWblxbsL5m2GPA2zgnsM88YrpOq9Vs6ey5uXUv78IhKtP3ycd5/2rxf/S625XeAofDt7+/Gxv6WiGjxM7mJemG0xXycPuH1bjckmJxJy0liMRXH+JtDet3vxgBKgKVI2kIAvpA+kf5YxNbnh/rW1vUdhCtktAck4BcyVhTAMx6R71j6wg1d92tXjcaSAtyFLAceUcKR/lMH23c1r6OqdUmpLCKeonGa2e5Bba6HwYLbM63boCkYtNGy4fc7htkdu9YOneGL95HaNm07QHBBYjkfEfNQ+pt+TPmDIJULIMkc5HYdzW+TjNOKe5jWYNSaJTqZsWr02JIVuJlSVIys5A5iScwQalOh9JbWXA7yLSQBwCY/LgRJ7xxUf4f6W2rKFhAWdzRiCZEfOSAPtXpOjsqihEEKMAf8/vWW2zC0rkvqry9XY3NOgUAKIAAAA4AHAFS+jStDSWpqb01qKyGs2EFXUpXDopSlAKUpQClKUBSuW8S+CrGq3Mv4dw5JAlGP+Zff5H9a6k1Q11PBxpNYZ4F1nwre01wLdGwEwHMm2fkMBn7RPxVuo1XkWltKg3PbadrA5eVLEqDukQVgiJIMjFe86nTrcUq6h1PIYAg/oa4DxJ/h6hltLjn8N88/yMeP1/ettfWN4Vm6MNnS6cus4nS6Z9Kh1BP44ggtuIm5AKEFfUxU3JIPpZIwa2uj9ct3XZ9WyqywRAba8GQpGYC8wOSQTJUVFdb0d5bjeYrK2CVPMgAFj2JMSSOSTUWVrdGqF0c538129DN40q5Ywdh1PQjXvviBEqysDAHIP8zGQT/KNvMkVyXUejMGm2GdDO10EkgEgyB8gie9ZbXUryW/LR4SSdpAIzzyP6VP6TrtkLsTaty6F3FlaFaIhI7DhFkDAE1U67KVjGqPl/b8i+M4Wb5wzjkvtbEHj3H/ADFbmnuoDvUjfET7z2I/b5rodb0K1s3N+HdY7QoaYPu47mJZmECASAO/M6rply2u4rtBiGBBUzwcHg9j3qrwoWb1v2f9FyslHaa+/UzK5S2A4yWHYlYZufiAamh1JmNu1qCblm3tlAAGKiQo3CCQPYmubTUNID8Vt6e+N5Ke22CTEc/pWdqUHiRZtLdHR6Kyr+Y9gC2itaMF2RiybyCQjYtwcg4wKgdd0m6m240Lun0xlZkxtP8ApjgTOKut3FCDzInIIPfkiD37VF67xBcJgBTAgbpYgDsJOKlUo6m+7x8vUrtc9OEbVmw+J7DPeazfwre374/vUK3Vb55ePhQF/tWs7s31MT9yT/etkc8IyST5Z2NrxDds22U3QRt2gbpuD4UgzH3kDkZrQ6F0m5rLoZh6e38oA/0H9T+taXQejNfcADH9/wDb3NerdK6etlAq/qff/as9s1DKjyXVQc+eDZ0GlW0oRBgfuT7mpbSWJrBpbM1PaHTVhZuSM+j08VvgVRFirqiSFKUoBSlKAUpSgFKUoBSlKApFY3Say0oCB6v0e3fWLihvb3H2PIrzvr3gpklrUsPb84/0b+9ewMtat/Sg1ZCyUHmLK7KozWJI+eb2icHbtJMwAAZn2jmfipLpxs2LW9iC9y20HngwFT0ETuEGeMGCOfUus+G7d7JEN2dcN/v+tcH13w3dVt14s6AEB0AkE/mZe59zOYHqxW+PWqa02fIwy6WVe8dzR6eL11nvX2iy0HYxEFXlxDHIAK2zBgMpPastnX/xuAPSuCrJgA4Lnnc3AAwBMmYArR1m+6+0kiyWthm2woJ4zEhC24hThZ4wKv1OrJXyNOCCdy7TK+WEJfkth/r3NJEDtwJyqUvijz2xwjkbWtn9WYupdGtswGljHp2kkhyJLATP0iJPHqGQcVAavSNacqPS3cTI/Q/vXWDVrpLYJJusfSGYqXKxPpGQbcsSCTySO2Nm3p0uJ5l6WVvUu5JuEt9bEDMyICAxAHJzUXY4rFizHs+7ZalneDw/kcOdZCsr8mMn7itW3oixklQfYNP/AMZqY6hox5htp6pgledh7pOZ28E10HSugoFBM++MSff7UsrhTiSfPCORsla9OODkF6O57/srf6gVt6HoBdgvqJPaFH/9H967+10m2eVJ+5P/AJqR0fTUTKIFnkgZP61n/wCiZZ/zp8mv0bpa2FCqBPcgf0HxU3prE1dp9JUxotHWaTyaIrGyK6HS1MWrcVbZtRWeoExSlKAUpSgFKUoBSlKAUpSgFKUoBSlKAUpSgLHtzWnqNGDW/VCKA4bq/hZSS9om0/uvB+4/8f1riNV0ltLu3K4YhxuUyr7srDflIYBgeZHFe2XLQNR2s6argggEHkESDVsLZQ4KbKYzPEdLZLMbmp3NCbl3AmQp2k4YSFOSoIxJ+9vXOotqHGyQF+kiQxLAA9+JBgY5+TXfda8HyrCySoPKEnaY9j2/Wag9B4WYP60KKOSWBLfAg4Hua2rrI/ia37eRkfTT/CnsR3h3omNzDH947D4/vXX6XQE9q3tH0/gAYFdDodABWOdjk9T5NtdagsIitL0r4qRtdMAqXS0BV8VVkng0bWiArbS0BWSlcOilKUApSlAKUpQClKUApSlAKUpQClKUApSlAKUpQClKUAqhFVpQGG5ZBrTu6AGpKkUBH6fRgVvKsVWKrQClKUApSlAKUpQClKUApSlAKUpQClKUApSlAKUpQClKUApSlAKUpQClKUApSlAKUpQClKUApSlAKUpQClKUApSlAKUpQClKUB/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8681" name="AutoShape 9" descr="data:image/jpeg;base64,/9j/4AAQSkZJRgABAQAAAQABAAD/2wCEAAkGBxIREhUUERQVFBQWFxUWGBcVGBgXFRggFBgYGBoYGBgYHCkgHR4pHhgYITIhJSktLi8uGB8zOTMsNygtMCsBCgoKDg0OGxAQGzQmICQsLC8sMiw0LCwvMSwvNDQsLC8xLCwsLy8sNCwsLCwsLC80Lyw0LywsLCwsLCwsLCwsLP/AABEIAOEA4QMBIgACEQEDEQH/xAAcAAEAAQUBAQAAAAAAAAAAAAAABQECAwQGBwj/xAA9EAACAQMDAgUCBAQFAwMFAAABAhEAAyEEEjEFQQYTIlFhMnEjQoGRFFKhsQdiweHwM4LRFXKyJGOSosL/xAAZAQEAAwEBAAAAAAAAAAAAAAAAAgMEAQX/xAAuEQACAgEDAgQEBwEBAAAAAAAAAQIDERIhMQRBE1FhgSKh4fAyQnGRscHRFAX/2gAMAwEAAhEDEQA/APcaUpQClKUApSlAKUqlAKVE+JPEFnQ2t90yxwlsfU7ew+Pc9v2ryPS/4k9QGouMRgkEW2UeUB/KD9QI9/37UB7lStfp2p821buEbS6I8TMblBiYE88xV1zV21uLbLAXHDMq/mYJG4gew3D9xQGelUpQFaUpQClKUApSlAKUpQClKUApSlAKUpQClKUApSlAKUpQClKpQCoTxV4ltaG3ub13Gny7Q+pyP7KO5/uYFYPGXiu30+3J9d5gdlv+m5vZQe/fgV4J1rrH8UW1V67dW6HyI2k7eFSfyx27TmupAzeIettrTdu6t7qXFICkelY5UWs4j/c8k1EaTrha4GaSske5iMT71BdT6k+oub3P2E4H+/zVuiJkASZ4AEn9qng4fQHiDxSrdLazo7xXVJb01vaBDNvNtHVSSI5IL4Ag571zP+GfUbj9Sto9wuLR1CKAWa2m6Ay2y2dsoInnbPevN/8A1V9sb22n8rZjJwrc7fjt81K+GNe1q6G0xNtwdyxE/YTzxxUHBncn1HdvKsbmCyQokgSTwBPJ+KwdN6hb1Cl7RlQ9y2SRGbTFG5+Qa8J8eddbVW7Vy5e+nTAMu2A1y5eIAto49L7R6n7ACJr0f/B25u0BksYvXPq7SFbHwZnOZJqJ07mq1SldOFaUpQClKUApSlAKUpQClKUApSlAKUpQClKUApSqUArlvG/jK309IEPfYStv259bxkLjjk9u5E91a+1uxddI3JbuMs5EqpIkfcV836vUXvMa/cueZvncHElmMxngAfsAIjtXUgWa/qzXnXWHUMzsSWBGWjBUgjAHGMAD7VzXUbrXW3P8/YfAqQjzWPmNtPb2+wq/qKPbRQ67lbCxzj3Hap+hwgLulIiM/bPNSfT9KbYV/VuMwTgf9pHOO/zU14c8PM03gwlVLbGO1iM5URlcH7weKkPEfUrRttba1tveWF9IAUTwXnkgf+6Oxq6t4ljGX/BVN5XJxWt0Vy39Q9LElSCIOfjv8Vk6fabaWgbQwWSck8jaOe3IraudBuIyC6AC0FfUBI4MtOP1roOrdPs6eztUrvLqYUyoBGJOYXggk53A84Dw3jLO+Is4RFI4YeuWHbd2/wDNdF4I8SDTa60We4tuYubJKkbWjco5HfjFchfvEEqOdwH2yJ/pXQ+H+jXCXa1uuKQCQBtLgdzOQkyOxYiAOYjGvO74Oynj9T6S0GutX0D2XW4h7qZH2Psfg1sV4X03VW7TBtM93TX1UbkBYm4QAdpBlSDkQQIPau08Nf4kpdhdSu0x9a5GO5Tn9p+wquVb7HVNdz0ClYdJq7d1Q9tldT3UyPt9/is1VkytKpSgK0qlVoBSlKAUpSgFKUoBSlKAUpSgFUqtUoDU6us2Lw97dwf/AKmvnDVLvtwDkMP6A4r6M65ZZ9NeVSQzWrgBGDJUxkV849StlbcXBBPG3ORwZqUU3wRbS5Ne9qQhC6m2WBHp2xn5+K3+idCubDfJ85Av0ZJAMcqT9PBx8H4q7pXSrtsC7qB5ymB6vUoz37rz7H5jkZeq6wG4V0e/czBYPrIjlVbIPq7ZAjEZmyuDe0fp9CE5Jc/Uyay+txtumUpdAUHaCbdv+ZhKyGIgQo3TjnjNo9M+9WtsDB3N5qhmJzLuST7QACIg5hWNbfTBas+WLpFu/O9g4LAMRAZyRBxJg4EmCIgyt3RhLd3dgiCszEk+prjEH04EYIaMcBVu3h+Hj98/QqypcnNafTWPOuum9nUO6JcQbHiZJY/SuScx2zOKs/gGuB9RcZbAKlkBWUcERAXiD/KQZmYit7zbTbfMfzLakbrYwzAfSzbuQGmLcnBmT6qrrbRcM7ISHcvbslmAG6JdoIMlRgD7/SM7YvThy27fQzNZ2juc5dBdWITapI3bVIWRxuJmDxiYwMV1NhtPsN2xeazdjIYn3HoCgRGAIEgAcVZqdNcewtuwPJtEDzLbuCd8qRuc4BYEHadsRmJExmq0ZsWkuXCu24W27WVj6DDEgHAz3rs41yWW1Hft/ZyDmntvt94JW/1PcysTbvXsICE2ovIVgWUGQW4GK1bNooE8td0k7l4Z+VU+4hgSBHYEzOLum6nTsgW6gg7SrKIJ5+ppDCZ94ELjBmXXpQCb2ZjJNon0eZO8Ify7iJ7bpKnjtWa6tQ448vP9C6uTlyY9F1G5p2LW7mx12T64DC4BAUERcQRMkES5jBBPddF8byANUmwnAZc9hIa2Mggnbic9hXnaK3mtdaWAmTb2nbAxtVC2cAA/lEnmCNS2dkG8+yJ8q3cOxctuBeciWAKhuYE45zuGr2LlLB7D4h8VW9PY820BqCRuUIw2kfzFxIArL4d8UWdXbVh+G5AlGYGCe24YP9D8V5D4hXUPpbM2DbVSxdLfrjgISFnETnME1D+FL1w6hfIVyMhzBCBYzuPH2HvFUuJcnsfSVK4DwBrtUdVftXb/AJtpU3KkD8M7lEbueJxXf1AkKrVKUBWlUqtAKUpQClKUApSlAKpVaoaAVw3jfwtZZUaygRrl1LZA/wCmfMMSV7EH2ruKiOs+q7pkP0i4bjHsPLU7RPvuIpnHAwnyeSdasaq0rD8vmMpuQSjshIOfpme5WTUR061bAVSr+cWneCFKn8oR5jnJLCPaOT7bodGbVrydyXE9U7l+rexY7gSRyTXKdf8AA6PLWCLbfyGTbP27r+kj4rXR1GlYkv8AfqZbaG3mLOMFlbNxrt5TqUPpDlistkgkTJHpOePY1hsdWLbxqC90MPzEsqn3KSJ4HBERNWdR6ZdsHY6suSQDlT8g8Gt7T2rGpOwIbNwA7QvqVu8knJjOOY7ntvi62tS3/r27exkepPD+/cp0PR277XH2hTbUEIPoE+kM7NMmcxGT2ORWz4mdReC2lPmME9AJb1R9bbuXMAgcDkkiK0+reatpLRRPKQwLiL9RAIO5vfmfkE5ipPwZprJBIuAX+IOCJnFsnB4z3PtVN2y8WSzjhc/uW186E/1NbSeHL1lkugq7zLIwlWkyQST6p7zH3qH1HTrg1Zu3baPYFzc9sLCwcbGRhKj23foTzXpb3HVdzHdHG1fUSfntXF+JOvlvw12l8y45tjuisDz79u2e2JdVrlixZ+Rq8DSvgeCG1Vu3J8pSlufSpO4gCIBbv/zmrtP1B1OSWXaVgkboYFcNEiJx2+DxUXcveUMHnAXsSe2a39VYe2dt1SjwCVOeR2I5HzXrUXV2rR3MNtU63q7E7q+vJqDtf0elgDG0eraYJBbkqPVGI4mIs8R6RX0PlW0QlSjJcBUblXduL9we5YEgwcAZqCOlublXY25o2qQQWniPcVO9S6PZ0+m2Xb7C8xEpbO5QcGGQHIGCTjtE4FVXUVrEUyVds92zl+n9e1nTyqkHyzlUuepCP/tsDj/tNSGp8bsd9yyzqzKF8t4Nu37uhnJxAwO5M1r+XdsofpuWWwfz2iT7gxtb9mrZ8MWLO2/ai6PN2N+GWKp5c7WLAbhEnn359893Syisx3XoX13xk8PZkl4F6q+mZ2uXTad9jAAAlseoMIkmTEe4IGa7zw//AIl2Lp8vVL5Dgkbs+WY7mfUn2Mge9cNoNyeZbXbDtkkq+5RgDarEr6RxDCewrNojcu7kvWwm4bNzMsNt9QC3DLEyMDOec4rO61B/Env8i1TcuGe22rgYBlIZSJBBkH5BFanWeq2tJZa9fbaij9SeyqO5PtXjmj6pqdETd07eXbjc9poK4O1iVU7Cd3Owg5GBUN4u8W3+oXUFxYtgQqL9CmILHvJznsMD5jbVow08pkq7NXY9j8LeOdJr4W2xt3SP+lcgMe/pIMN74M/FdNXhn+G3Rlt63T4zudoOdsW3P74Fe51UywrSqVWuAUpSgFKUoBSlKApFU21dSgLPLHtVr2Qay0oCH6j0lLilWUMp5BAI/rXAdc8ExJsH52Mf/i3/AJ/evViK19Rpg1TjNxeUQlBSW54Y+p1Gnb1EyBthwSQN27DckSPcjtkVksmy5m2xtM5A24ZcmNrLAUj78AFjJIFdH46uW7jjT24Lq0u/5beCQhIGWMfT8Ac1yPVrdq24FgtKYZicbl9iO/f9vavXp+OKzy/49TzbPhk8cErrus6i1ZuWnYIzqyhiS6YgHOWUieGmJH0xXGPcazAurBOVIIKt8qwMEfIJroOm9UKH8UeYsEZALDHZmBIHxx8czi0nRbWpuAsoSzuggt9W0AlQTy0QSeBPaQDCfSR3b2/gsh1EuOSNtdPG+5a6hYdSyg27ikkJ/wBq/Up4+/tyJjpuuXbbsva8wKRsMbnEwAu04YfHfHYQc3XNchUWbQUqseoKwjbgBdxkSIknmK3/AArd01m29wnfqYIRMBhOPwy2CT789o9+V0KFeqS37f76HbLdctMXsT2k0/8ADlFkG6+5h5hmII3CRBLkNwMDMd90bee4m2zrLAuoTtV7ctJyRO4gho/NPznJrV0+u02phNRaNu6CAGQNvLe8qN26YMGRWlf1V25Omt3TcWTudjiJgKCO2QCc7iYGPqpjVKUsS9/9TRNzjGOV9/qjR6gtoeZb0wm2TLsSCSAZCr/kBEz3IB4Are1CWbVnyoViVRkAJnKgtdeDmSfT8ADGapb0NuyrXXS4/ltshgApcxAZASQuZyc8RzWjf0iagNfvOQF4uIfWWPCWx7/EYHtXOr6rCVdb9yzpunT+Of7G/wBK0zx+Fbzd9O0lQWVRLbGbjIzMgyBmsb6xmF0kBPLKmDkbZCFHBwYMEGMeoCBAFOj6kKjXb96dQVNpFAYeSARJYQIOOBg9+9QPUdeLm61acifUxbLu2fUQOwk4+5JOIV3TjHNiy+3qcnVGUsQ2Rb1brRvuLZ3KDLAAsQT3MsfvjtJ7nO/0XpnlKC5LMON3InifmKp0vQlVVrsFx8QPvFZOpdQFscbmP0qOTWSTyzQlhYJzwz1ddPrrLMR6m2GeQLno3fEEjNe1g188eDPD1zW6hGIPZnY/SqgzP27Adz8V9DrUZYOorVaUqJ0UpSgFKUoBSlKAUpSgFKUoBXGeN/FTWvwNLm82GuDItcSB73IMhefg8Vk8Y+J2thrGlZfO4ZzlbWBiBM3DIhfn9K88uhmY27BkqAlxnI3EkmVDDLlvUCCJ5Ij1Rrop/NIzXW/liYrts7ns6SWb6nd2BMmUO08SxeCRnMTzWXV6ZQgtW2UTJVXGYYJkMR6SSv1NtnMbVjc1upt6e2qpmRuVJ9J3QdzgGCAeMmYgHZg6VrU2jL3h5rMoABcoyvwWgfVJzj3jEVsnKcY60smWKi3hss0SpZuf/UgqFE5E/M7e8gEL2kqciayazV6U3BdZfMtceWvYsh23G9I9UzhiZ+wrV1Giu3tnmXVCosvu3fgLMS4I+owIXljHPNWIlzVsun0dtvLWWCyNzEDN263G48ewkKPnli8RqTbWOfInX8Caxkyroxct3L6OiIpMWiRvEAcZkEmYAB/StR7RGGVlJzDAqT9gealtb0i7a0Cs9lrd63qTJ2+oqySGnuAVj2rTs9eW85bXBrsKQhTaNrEgliogGY96lXdOK23XzOTrjLnZktp7dz+G/GvFEf6cBoERJPMEEgKDMBoBGK0dBobjWbzW1JBKlTjcwtsSRtBn59pTmsmpF25at3blwPaLErbSDc9TlRIBG9+JnJH5q2tRqWvv5VrfbtIqlwBsaFx6UaNo7AEx3PvUoW5zjz39MEZVtckTqurXLmmXTnbsBGdstAM+8fr7d62bWj01lrItTqGVrhVJ5ZiuwsVAlcfSIPzWLX3yrsrql0gkEsrK8jBDFdp3CMzP3q/pevQXU3qi2jIYKD6vSYVmJLQTEiY98Ut6aEo6kvN7d/7Fd0k8ZLvEOhZrGo1RuKdzbRBJZ23KpIxAE7ozwBXP+HFFy4WcKWVcNHqyeCe9dP4svJ/CPD213PbW3bQ/l3bsjMRE+k7Tkx3rlej6pbK3GP8AlA9zzXnTk5c+xtgkiZ6lr1tKSeew7mtDonS7mrvKSZa4donC/I+wEz71k6Xpbt68GVgxcbYH5d35ZPB7z2rvfCHSgLiuNv4L6hCRyY2osfGGP6/NUSeNu5YtztPD/TLektC3bz3Zogufc/2A7Cpy01RtmpGyKiSM9KUoBSlKAUpSgFKUoBVKUoCtcX4z8Wm238LpCDqGhWflbO7An/Oew+R3gHN4t8S7N1jT3FW5B33CQfK4wB3fI+ByfavOOo6O7pbeGnzCN9xd/mLJJk+qCTP1c8ic1ooUNaU3u+F9/wAdyi6UtL08d2a9y88m3ZY3bhGXn1CQd1tWgFmPr5mZMCQSdrW37WmS35c7oMKGBD7o9TlIDIIx/NH8tWtqremsqEyXVWAlxvOQWYGCLfGIG6IAgFjzt26zsWclmYyT3J/T9oFetXXreXx/J58paeOS67dZmLOSzMZJPJJ/5xW90zQXC49CncgZbm47bPqEP6DJecBeS0Ad6p0uw6uSRb2m3uZnhrdtZybg5mQBAIMgDMxW/wBA6kX1C2bFpmt/zEjzZiG1DsZWYkFWBUKdvczC+7KxHhE6q8by5I+6l7V3RprCsFBLnzDBYn6r95hjjiMAQFmc9j0Xp1o6dl6XqY1Fs/iMY23iJjcrAwnO1h881tacNZD6l3XW6e5bFu6baglFTcTtEneks24duwgQMGo6VetJZPShbtWbjC7cuFgWA+ob2bm2FnAnP7nDOzVsvp7mqMcbmv0bxbrQNUuoRTd09sXArLtMKwDzt5wwII/rWjrOoN1LymewqW59KD67zjEm4FlbK/mPwQJP03+IeorrLgZV/BUNbDL6H1RUgssz6bCkBmY4WOZiNPqfWb2lRrJCi7Poe3HlhPp2qn5NuzbtYY2zzJaUI75S3ON+fBBa3T3NHfUhl3LtuIwkd5Eq2VIIgq2cfqZQ6wbvO11twxAFo2/RtgsWEKQQ0mZOa1en6KfxtSHYuZtrJDXDxiPUckRGBGYEVlN/+HWbkm8N2HGB5gzwdrLyCSCW3YIiRfJKW3f0+/3K4towajp1y3bt3GZX8zaQFJL+oEicZOM+xIrdtdPsrYL3GJaMKMFT/Lnk+4jA7jvA6DqTWbiXE2lhJAInkEEFeMyambeqsagu18N/EEgIttfSQFhVAmJkfmmpeLNcvK9OSPhxfozAekBrLNdBXhllTtAByzRBI7enOZiKjenaMO7C2gIf0hTLlScegnJPsTx+lTjXLurKpeQooYeYFBBJI5gyZIg4GJk+42ulX7f8XbtqFDiQWWQim2LgCKpUTiCT3PHz274q28ZfP6HK5NSSzsb/AIe6YIsNbUiHuFj7BQVUfOZP612vTtKqCFESxY/JYyT+9aXS9CLSKikkCeeckmprSJXjHpEhpUqQQVh0yVsigFKUoBSlKAUpSgFKVSgFcp4x8SeSpSyy75AdiwG0T6wpON+2ft7GDGTxV4iFlWS0wDAHc5MKmDiY5kQfafevL+pPbuuiXrjWhADQkwJ/MSZDHBg7oxuJM1pop1PLM91uFhGfqKXdQLaSr6cFSXT6uIZmk5IBYwM9iJp1DUrp7exLvnWmXCmZuQzGWJg+VxwBuiOzGsXWdSAQbtpECStu2og3Igbng4TEwDkyAeSOevXmuMWcyx5P9vsO0dor0Ken14bWyMdl2nOCt+8zku5knJJ/5/QVsdBG929OVXcLhYqlqD/1GgTjEAZJhYzV2ktWPNm9ua1sO0CZ3QPqCwSOePitnU6C42lLWdq6YMzAZDvtJG5zEGJgAnHtJkzu6hP4Ft9/exyqp/i5MNx7mruDT6UMVLbiWgNcYfVevEYAyYHCjAzJPR2fDb6e0qNeQ6S6wN+/ZB3FYG1C0n8In83AJzioXwnfW6RpNy2FusfNug/iXFxtsg8LJn7z+h6jrWvPT0v27ht+W6eVptMgkBSCGu3CcidxmZ3GfvWO1tPQvv1NMEmtTLetdSHTzci4jh0FvT6a2BstrB/Euc5ye/qk9uOQ6Il1rW13u/w0kC2rEeawElFHsB6neIUZ5IrV6L0nzfU+7ywwWFjfcY5FtJxMZLHCjJ7A9L1LqP8ACIQu3z2VFQJO2yvOxVMMsSCCZ3NJIVlqWhR+Fbs5qb3fBg6n1UaVQF2/xJADAf8ATtIAQLagMYgwylTJwxJ3RUX0rpalTf1DHaIIXO5y3BOCZOCAfqx2OYdyWJLSSSSSckzyTXUFvJtC5qWNy7kW0JBA3T3nODk8jcI5k2uOhbcsgpamWa8G2oe+zeewm2BC7B+UELAkQASy5EKI24599SXJZ5YmPvgQAR2EDt2rY12ivABrysAYAJkgRkLOYj+U1vdD6bb3Jc1DqqM222r4DEcs0Z8scE4k+mRkhnSs5GMvBDKm04yf6AVdAIrq/E/RdNbcfiLba4JG0bl+7BPpB91x/l71zur0r2o3DB+lgQUaO6sMH/TvFcrmpLKOWprZm5pdePIu27nqDZEzuJ27RnsBCmf8oEZxHdLu+TcS53Rlb9jn+lZunqjND8Qe8ce57Y/4eK2NT0wJaLmQSfTMgjiFKx9UEk5wRHvV0ZRinHzKcOST8j1y1Bgjg5H61JaNc1z3hV2bS2S3OwL/APiSo/oK6TR14rWHg9ZPKyS1kYrJVlqr6idFKUoBSlKAUpSgKVw3jnx0mlPkWPXdkC4VP/THcA/zkce3J9q7hxINfPGl6WGvumoui1G4l2zuIOYJxPJzWnpoQk259uxm6ic44Ue506objMbrCxtRriBzH5oBYzBuSMCfTBMlj6ef1vUmt+nhgdyqebZiN2SSHgwBPpkk+rCZ9b4nddyWwkAbFcbix2+kXCWOSQAROR78zD9I0xu3lGw3PzMo5IkZPciSJjMTW6vpt/EnwjLK7bREy3dXb1Bm6dlw/nEm20CBuUZXAGVkf5aw3tK9uNwwfpYEFG/9rDBrt9cLHl+UgXUSId1ClxJgbAODJhVEBSRMAE1DazoV3SJKuLk/VZK7pA7lchoxkARODVlXVxe3Hkn97EZ9O+eTmNa7AEIJO0xmCCeCK27N8brYUyfrKniU2khk781o9Rvxd3Km1YX0yTGOROY/er9NqFuNP0leD+YVk6jWrHJ9zXSouCSJ+/qbWrdm1RFsKpC7JgknILEEiOw/4RtuLAW8saViXF2N191VztgE4LGF3HABHbmD81lRwAXJYsGAHcgkFf349+Kk11hDW1LG7aSHFstNsgNlY7Cf0zVcZ42RKUfMkv8A1qzasLdthTenZbT8unCmYAmTPJf85OTErXKFyzSxJYmSTya6N9PY1bu7FdMFCgL6ZaSxLTgGMCBmIqFu6G4ihyh2HgkYPzWqmUPcz2KXsW6PR3Lz7LSl29h7DuSeBXdeD+htYZhqfLUsoCBiCZkwEYmJmSQM4HviI8A9VtWblxbsL5m2GPA2zgnsM88YrpOq9Vs6ey5uXUv78IhKtP3ycd5/2rxf/S625XeAofDt7+/Gxv6WiGjxM7mJemG0xXycPuH1bjckmJxJy0liMRXH+JtDet3vxgBKgKVI2kIAvpA+kf5YxNbnh/rW1vUdhCtktAck4BcyVhTAMx6R71j6wg1d92tXjcaSAtyFLAceUcKR/lMH23c1r6OqdUmpLCKeonGa2e5Bba6HwYLbM63boCkYtNGy4fc7htkdu9YOneGL95HaNm07QHBBYjkfEfNQ+pt+TPmDIJULIMkc5HYdzW+TjNOKe5jWYNSaJTqZsWr02JIVuJlSVIys5A5iScwQalOh9JbWXA7yLSQBwCY/LgRJ7xxUf4f6W2rKFhAWdzRiCZEfOSAPtXpOjsqihEEKMAf8/vWW2zC0rkvqry9XY3NOgUAKIAAAA4AHAFS+jStDSWpqb01qKyGs2EFXUpXDopSlAKUpQClKUBSuW8S+CrGq3Mv4dw5JAlGP+Zff5H9a6k1Q11PBxpNYZ4F1nwre01wLdGwEwHMm2fkMBn7RPxVuo1XkWltKg3PbadrA5eVLEqDukQVgiJIMjFe86nTrcUq6h1PIYAg/oa4DxJ/h6hltLjn8N88/yMeP1/ettfWN4Vm6MNnS6cus4nS6Z9Kh1BP44ggtuIm5AKEFfUxU3JIPpZIwa2uj9ct3XZ9WyqywRAba8GQpGYC8wOSQTJUVFdb0d5bjeYrK2CVPMgAFj2JMSSOSTUWVrdGqF0c538129DN40q5Ywdh1PQjXvviBEqysDAHIP8zGQT/KNvMkVyXUejMGm2GdDO10EkgEgyB8gie9ZbXUryW/LR4SSdpAIzzyP6VP6TrtkLsTaty6F3FlaFaIhI7DhFkDAE1U67KVjGqPl/b8i+M4Wb5wzjkvtbEHj3H/ADFbmnuoDvUjfET7z2I/b5rodb0K1s3N+HdY7QoaYPu47mJZmECASAO/M6rply2u4rtBiGBBUzwcHg9j3qrwoWb1v2f9FyslHaa+/UzK5S2A4yWHYlYZufiAamh1JmNu1qCblm3tlAAGKiQo3CCQPYmubTUNID8Vt6e+N5Ke22CTEc/pWdqUHiRZtLdHR6Kyr+Y9gC2itaMF2RiybyCQjYtwcg4wKgdd0m6m240Lun0xlZkxtP8ApjgTOKut3FCDzInIIPfkiD37VF67xBcJgBTAgbpYgDsJOKlUo6m+7x8vUrtc9OEbVmw+J7DPeazfwre374/vUK3Vb55ePhQF/tWs7s31MT9yT/etkc8IyST5Z2NrxDds22U3QRt2gbpuD4UgzH3kDkZrQ6F0m5rLoZh6e38oA/0H9T+taXQejNfcADH9/wDb3NerdK6etlAq/qff/as9s1DKjyXVQc+eDZ0GlW0oRBgfuT7mpbSWJrBpbM1PaHTVhZuSM+j08VvgVRFirqiSFKUoBSlKAUpSgFKUoBSlKApFY3Say0oCB6v0e3fWLihvb3H2PIrzvr3gpklrUsPb84/0b+9ewMtat/Sg1ZCyUHmLK7KozWJI+eb2icHbtJMwAAZn2jmfipLpxs2LW9iC9y20HngwFT0ETuEGeMGCOfUus+G7d7JEN2dcN/v+tcH13w3dVt14s6AEB0AkE/mZe59zOYHqxW+PWqa02fIwy6WVe8dzR6eL11nvX2iy0HYxEFXlxDHIAK2zBgMpPastnX/xuAPSuCrJgA4Lnnc3AAwBMmYArR1m+6+0kiyWthm2woJ4zEhC24hThZ4wKv1OrJXyNOCCdy7TK+WEJfkth/r3NJEDtwJyqUvijz2xwjkbWtn9WYupdGtswGljHp2kkhyJLATP0iJPHqGQcVAavSNacqPS3cTI/Q/vXWDVrpLYJJusfSGYqXKxPpGQbcsSCTySO2Nm3p0uJ5l6WVvUu5JuEt9bEDMyICAxAHJzUXY4rFizHs+7ZalneDw/kcOdZCsr8mMn7itW3oixklQfYNP/AMZqY6hox5htp6pgledh7pOZ28E10HSugoFBM++MSff7UsrhTiSfPCORsla9OODkF6O57/srf6gVt6HoBdgvqJPaFH/9H967+10m2eVJ+5P/AJqR0fTUTKIFnkgZP61n/wCiZZ/zp8mv0bpa2FCqBPcgf0HxU3prE1dp9JUxotHWaTyaIrGyK6HS1MWrcVbZtRWeoExSlKAUpSgFKUoBSlKAUpSgFKUoBSlKAUpSgLHtzWnqNGDW/VCKA4bq/hZSS9om0/uvB+4/8f1riNV0ltLu3K4YhxuUyr7srDflIYBgeZHFe2XLQNR2s6argggEHkESDVsLZQ4KbKYzPEdLZLMbmp3NCbl3AmQp2k4YSFOSoIxJ+9vXOotqHGyQF+kiQxLAA9+JBgY5+TXfda8HyrCySoPKEnaY9j2/Wag9B4WYP60KKOSWBLfAg4Hua2rrI/ia37eRkfTT/CnsR3h3omNzDH947D4/vXX6XQE9q3tH0/gAYFdDodABWOdjk9T5NtdagsIitL0r4qRtdMAqXS0BV8VVkng0bWiArbS0BWSlcOilKUApSlAKUpQClKUApSlAKUpQClKUApSlAKUpQClKUAqhFVpQGG5ZBrTu6AGpKkUBH6fRgVvKsVWKrQClKUApSlAKUpQClKUApSlAKUpQClKUApSlAKUpQClKUApSlAKUpQClKUApSlAKUpQClKUApSlAKUpQClKUApSlAKUpQClKUB/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8683" name="AutoShape 11" descr="data:image/jpeg;base64,/9j/4AAQSkZJRgABAQAAAQABAAD/2wCEAAkGBxIREhUUERQVFBQWFxUWGBcVGBgXFRggFBgYGBoYGBgYHCkgHR4pHhgYITIhJSktLi8uGB8zOTMsNygtMCsBCgoKDg0OGxAQGzQmICQsLC8sMiw0LCwvMSwvNDQsLC8xLCwsLy8sNCwsLCwsLC80Lyw0LywsLCwsLCwsLCwsLP/AABEIAOEA4QMBIgACEQEDEQH/xAAcAAEAAQUBAQAAAAAAAAAAAAAABQECAwQGBwj/xAA9EAACAQMDAgUCBAQFAwMFAAABAhEAAyEEEjEFQQYTIlFhMnEjQoGRFFKhsQdiweHwM4LRFXKyJGOSosL/xAAZAQEAAwEBAAAAAAAAAAAAAAAAAgMEAQX/xAAuEQACAgEDAgQEBwEBAAAAAAAAAQIDERIhMQRBE1FhgSKh4fAyQnGRscHRFAX/2gAMAwEAAhEDEQA/APcaUpQClKUApSlAKUqlAKVE+JPEFnQ2t90yxwlsfU7ew+Pc9v2ryPS/4k9QGouMRgkEW2UeUB/KD9QI9/37UB7lStfp2p821buEbS6I8TMblBiYE88xV1zV21uLbLAXHDMq/mYJG4gew3D9xQGelUpQFaUpQClKUApSlAKUpQClKUApSlAKUpQClKUApSlAKUpQClKpQCoTxV4ltaG3ub13Gny7Q+pyP7KO5/uYFYPGXiu30+3J9d5gdlv+m5vZQe/fgV4J1rrH8UW1V67dW6HyI2k7eFSfyx27TmupAzeIettrTdu6t7qXFICkelY5UWs4j/c8k1EaTrha4GaSske5iMT71BdT6k+oub3P2E4H+/zVuiJkASZ4AEn9qng4fQHiDxSrdLazo7xXVJb01vaBDNvNtHVSSI5IL4Ag571zP+GfUbj9Sto9wuLR1CKAWa2m6Ay2y2dsoInnbPevN/8A1V9sb22n8rZjJwrc7fjt81K+GNe1q6G0xNtwdyxE/YTzxxUHBncn1HdvKsbmCyQokgSTwBPJ+KwdN6hb1Cl7RlQ9y2SRGbTFG5+Qa8J8eddbVW7Vy5e+nTAMu2A1y5eIAto49L7R6n7ACJr0f/B25u0BksYvXPq7SFbHwZnOZJqJ07mq1SldOFaUpQClKUApSlAKUpQClKUApSlAKUpQClKUApSqUArlvG/jK309IEPfYStv259bxkLjjk9u5E91a+1uxddI3JbuMs5EqpIkfcV836vUXvMa/cueZvncHElmMxngAfsAIjtXUgWa/qzXnXWHUMzsSWBGWjBUgjAHGMAD7VzXUbrXW3P8/YfAqQjzWPmNtPb2+wq/qKPbRQ67lbCxzj3Hap+hwgLulIiM/bPNSfT9KbYV/VuMwTgf9pHOO/zU14c8PM03gwlVLbGO1iM5URlcH7weKkPEfUrRttba1tveWF9IAUTwXnkgf+6Oxq6t4ljGX/BVN5XJxWt0Vy39Q9LElSCIOfjv8Vk6fabaWgbQwWSck8jaOe3IraudBuIyC6AC0FfUBI4MtOP1roOrdPs6eztUrvLqYUyoBGJOYXggk53A84Dw3jLO+Is4RFI4YeuWHbd2/wDNdF4I8SDTa60We4tuYubJKkbWjco5HfjFchfvEEqOdwH2yJ/pXQ+H+jXCXa1uuKQCQBtLgdzOQkyOxYiAOYjGvO74Oynj9T6S0GutX0D2XW4h7qZH2Psfg1sV4X03VW7TBtM93TX1UbkBYm4QAdpBlSDkQQIPau08Nf4kpdhdSu0x9a5GO5Tn9p+wquVb7HVNdz0ClYdJq7d1Q9tldT3UyPt9/is1VkytKpSgK0qlVoBSlKAUpSgFKUoBSlKAUpSgFUqtUoDU6us2Lw97dwf/AKmvnDVLvtwDkMP6A4r6M65ZZ9NeVSQzWrgBGDJUxkV849StlbcXBBPG3ORwZqUU3wRbS5Ne9qQhC6m2WBHp2xn5+K3+idCubDfJ85Av0ZJAMcqT9PBx8H4q7pXSrtsC7qB5ymB6vUoz37rz7H5jkZeq6wG4V0e/czBYPrIjlVbIPq7ZAjEZmyuDe0fp9CE5Jc/Uyay+txtumUpdAUHaCbdv+ZhKyGIgQo3TjnjNo9M+9WtsDB3N5qhmJzLuST7QACIg5hWNbfTBas+WLpFu/O9g4LAMRAZyRBxJg4EmCIgyt3RhLd3dgiCszEk+prjEH04EYIaMcBVu3h+Hj98/QqypcnNafTWPOuum9nUO6JcQbHiZJY/SuScx2zOKs/gGuB9RcZbAKlkBWUcERAXiD/KQZmYit7zbTbfMfzLakbrYwzAfSzbuQGmLcnBmT6qrrbRcM7ISHcvbslmAG6JdoIMlRgD7/SM7YvThy27fQzNZ2juc5dBdWITapI3bVIWRxuJmDxiYwMV1NhtPsN2xeazdjIYn3HoCgRGAIEgAcVZqdNcewtuwPJtEDzLbuCd8qRuc4BYEHadsRmJExmq0ZsWkuXCu24W27WVj6DDEgHAz3rs41yWW1Hft/ZyDmntvt94JW/1PcysTbvXsICE2ovIVgWUGQW4GK1bNooE8td0k7l4Z+VU+4hgSBHYEzOLum6nTsgW6gg7SrKIJ5+ppDCZ94ELjBmXXpQCb2ZjJNon0eZO8Ify7iJ7bpKnjtWa6tQ448vP9C6uTlyY9F1G5p2LW7mx12T64DC4BAUERcQRMkES5jBBPddF8byANUmwnAZc9hIa2Mggnbic9hXnaK3mtdaWAmTb2nbAxtVC2cAA/lEnmCNS2dkG8+yJ8q3cOxctuBeciWAKhuYE45zuGr2LlLB7D4h8VW9PY820BqCRuUIw2kfzFxIArL4d8UWdXbVh+G5AlGYGCe24YP9D8V5D4hXUPpbM2DbVSxdLfrjgISFnETnME1D+FL1w6hfIVyMhzBCBYzuPH2HvFUuJcnsfSVK4DwBrtUdVftXb/AJtpU3KkD8M7lEbueJxXf1AkKrVKUBWlUqtAKUpQClKUApSlAKpVaoaAVw3jfwtZZUaygRrl1LZA/wCmfMMSV7EH2ruKiOs+q7pkP0i4bjHsPLU7RPvuIpnHAwnyeSdasaq0rD8vmMpuQSjshIOfpme5WTUR061bAVSr+cWneCFKn8oR5jnJLCPaOT7bodGbVrydyXE9U7l+rexY7gSRyTXKdf8AA6PLWCLbfyGTbP27r+kj4rXR1GlYkv8AfqZbaG3mLOMFlbNxrt5TqUPpDlistkgkTJHpOePY1hsdWLbxqC90MPzEsqn3KSJ4HBERNWdR6ZdsHY6suSQDlT8g8Gt7T2rGpOwIbNwA7QvqVu8knJjOOY7ntvi62tS3/r27exkepPD+/cp0PR277XH2hTbUEIPoE+kM7NMmcxGT2ORWz4mdReC2lPmME9AJb1R9bbuXMAgcDkkiK0+reatpLRRPKQwLiL9RAIO5vfmfkE5ipPwZprJBIuAX+IOCJnFsnB4z3PtVN2y8WSzjhc/uW186E/1NbSeHL1lkugq7zLIwlWkyQST6p7zH3qH1HTrg1Zu3baPYFzc9sLCwcbGRhKj23foTzXpb3HVdzHdHG1fUSfntXF+JOvlvw12l8y45tjuisDz79u2e2JdVrlixZ+Rq8DSvgeCG1Vu3J8pSlufSpO4gCIBbv/zmrtP1B1OSWXaVgkboYFcNEiJx2+DxUXcveUMHnAXsSe2a39VYe2dt1SjwCVOeR2I5HzXrUXV2rR3MNtU63q7E7q+vJqDtf0elgDG0eraYJBbkqPVGI4mIs8R6RX0PlW0QlSjJcBUblXduL9we5YEgwcAZqCOlublXY25o2qQQWniPcVO9S6PZ0+m2Xb7C8xEpbO5QcGGQHIGCTjtE4FVXUVrEUyVds92zl+n9e1nTyqkHyzlUuepCP/tsDj/tNSGp8bsd9yyzqzKF8t4Nu37uhnJxAwO5M1r+XdsofpuWWwfz2iT7gxtb9mrZ8MWLO2/ai6PN2N+GWKp5c7WLAbhEnn359893Syisx3XoX13xk8PZkl4F6q+mZ2uXTad9jAAAlseoMIkmTEe4IGa7zw//AIl2Lp8vVL5Dgkbs+WY7mfUn2Mge9cNoNyeZbXbDtkkq+5RgDarEr6RxDCewrNojcu7kvWwm4bNzMsNt9QC3DLEyMDOec4rO61B/Env8i1TcuGe22rgYBlIZSJBBkH5BFanWeq2tJZa9fbaij9SeyqO5PtXjmj6pqdETd07eXbjc9poK4O1iVU7Cd3Owg5GBUN4u8W3+oXUFxYtgQqL9CmILHvJznsMD5jbVow08pkq7NXY9j8LeOdJr4W2xt3SP+lcgMe/pIMN74M/FdNXhn+G3Rlt63T4zudoOdsW3P74Fe51UywrSqVWuAUpSgFKUoBSlKApFU21dSgLPLHtVr2Qay0oCH6j0lLilWUMp5BAI/rXAdc8ExJsH52Mf/i3/AJ/evViK19Rpg1TjNxeUQlBSW54Y+p1Gnb1EyBthwSQN27DckSPcjtkVksmy5m2xtM5A24ZcmNrLAUj78AFjJIFdH46uW7jjT24Lq0u/5beCQhIGWMfT8Ac1yPVrdq24FgtKYZicbl9iO/f9vavXp+OKzy/49TzbPhk8cErrus6i1ZuWnYIzqyhiS6YgHOWUieGmJH0xXGPcazAurBOVIIKt8qwMEfIJroOm9UKH8UeYsEZALDHZmBIHxx8czi0nRbWpuAsoSzuggt9W0AlQTy0QSeBPaQDCfSR3b2/gsh1EuOSNtdPG+5a6hYdSyg27ikkJ/wBq/Up4+/tyJjpuuXbbsva8wKRsMbnEwAu04YfHfHYQc3XNchUWbQUqseoKwjbgBdxkSIknmK3/AArd01m29wnfqYIRMBhOPwy2CT789o9+V0KFeqS37f76HbLdctMXsT2k0/8ADlFkG6+5h5hmII3CRBLkNwMDMd90bee4m2zrLAuoTtV7ctJyRO4gho/NPznJrV0+u02phNRaNu6CAGQNvLe8qN26YMGRWlf1V25Omt3TcWTudjiJgKCO2QCc7iYGPqpjVKUsS9/9TRNzjGOV9/qjR6gtoeZb0wm2TLsSCSAZCr/kBEz3IB4Are1CWbVnyoViVRkAJnKgtdeDmSfT8ADGapb0NuyrXXS4/ltshgApcxAZASQuZyc8RzWjf0iagNfvOQF4uIfWWPCWx7/EYHtXOr6rCVdb9yzpunT+Of7G/wBK0zx+Fbzd9O0lQWVRLbGbjIzMgyBmsb6xmF0kBPLKmDkbZCFHBwYMEGMeoCBAFOj6kKjXb96dQVNpFAYeSARJYQIOOBg9+9QPUdeLm61acifUxbLu2fUQOwk4+5JOIV3TjHNiy+3qcnVGUsQ2Rb1brRvuLZ3KDLAAsQT3MsfvjtJ7nO/0XpnlKC5LMON3InifmKp0vQlVVrsFx8QPvFZOpdQFscbmP0qOTWSTyzQlhYJzwz1ddPrrLMR6m2GeQLno3fEEjNe1g188eDPD1zW6hGIPZnY/SqgzP27Adz8V9DrUZYOorVaUqJ0UpSgFKUoBSlKAUpSgFKUoBXGeN/FTWvwNLm82GuDItcSB73IMhefg8Vk8Y+J2thrGlZfO4ZzlbWBiBM3DIhfn9K88uhmY27BkqAlxnI3EkmVDDLlvUCCJ5Ij1Rrop/NIzXW/liYrts7ns6SWb6nd2BMmUO08SxeCRnMTzWXV6ZQgtW2UTJVXGYYJkMR6SSv1NtnMbVjc1upt6e2qpmRuVJ9J3QdzgGCAeMmYgHZg6VrU2jL3h5rMoABcoyvwWgfVJzj3jEVsnKcY60smWKi3hss0SpZuf/UgqFE5E/M7e8gEL2kqciayazV6U3BdZfMtceWvYsh23G9I9UzhiZ+wrV1Giu3tnmXVCosvu3fgLMS4I+owIXljHPNWIlzVsun0dtvLWWCyNzEDN263G48ewkKPnli8RqTbWOfInX8Caxkyroxct3L6OiIpMWiRvEAcZkEmYAB/StR7RGGVlJzDAqT9gealtb0i7a0Cs9lrd63qTJ2+oqySGnuAVj2rTs9eW85bXBrsKQhTaNrEgliogGY96lXdOK23XzOTrjLnZktp7dz+G/GvFEf6cBoERJPMEEgKDMBoBGK0dBobjWbzW1JBKlTjcwtsSRtBn59pTmsmpF25at3blwPaLErbSDc9TlRIBG9+JnJH5q2tRqWvv5VrfbtIqlwBsaFx6UaNo7AEx3PvUoW5zjz39MEZVtckTqurXLmmXTnbsBGdstAM+8fr7d62bWj01lrItTqGVrhVJ5ZiuwsVAlcfSIPzWLX3yrsrql0gkEsrK8jBDFdp3CMzP3q/pevQXU3qi2jIYKD6vSYVmJLQTEiY98Ut6aEo6kvN7d/7Fd0k8ZLvEOhZrGo1RuKdzbRBJZ23KpIxAE7ozwBXP+HFFy4WcKWVcNHqyeCe9dP4svJ/CPD213PbW3bQ/l3bsjMRE+k7Tkx3rlej6pbK3GP8AlA9zzXnTk5c+xtgkiZ6lr1tKSeew7mtDonS7mrvKSZa4donC/I+wEz71k6Xpbt68GVgxcbYH5d35ZPB7z2rvfCHSgLiuNv4L6hCRyY2osfGGP6/NUSeNu5YtztPD/TLektC3bz3Zogufc/2A7Cpy01RtmpGyKiSM9KUoBSlKAUpSgFKUoBVKUoCtcX4z8Wm238LpCDqGhWflbO7An/Oew+R3gHN4t8S7N1jT3FW5B33CQfK4wB3fI+ByfavOOo6O7pbeGnzCN9xd/mLJJk+qCTP1c8ic1ooUNaU3u+F9/wAdyi6UtL08d2a9y88m3ZY3bhGXn1CQd1tWgFmPr5mZMCQSdrW37WmS35c7oMKGBD7o9TlIDIIx/NH8tWtqremsqEyXVWAlxvOQWYGCLfGIG6IAgFjzt26zsWclmYyT3J/T9oFetXXreXx/J58paeOS67dZmLOSzMZJPJJ/5xW90zQXC49CncgZbm47bPqEP6DJecBeS0Ad6p0uw6uSRb2m3uZnhrdtZybg5mQBAIMgDMxW/wBA6kX1C2bFpmt/zEjzZiG1DsZWYkFWBUKdvczC+7KxHhE6q8by5I+6l7V3RprCsFBLnzDBYn6r95hjjiMAQFmc9j0Xp1o6dl6XqY1Fs/iMY23iJjcrAwnO1h881tacNZD6l3XW6e5bFu6baglFTcTtEneks24duwgQMGo6VetJZPShbtWbjC7cuFgWA+ob2bm2FnAnP7nDOzVsvp7mqMcbmv0bxbrQNUuoRTd09sXArLtMKwDzt5wwII/rWjrOoN1LymewqW59KD67zjEm4FlbK/mPwQJP03+IeorrLgZV/BUNbDL6H1RUgssz6bCkBmY4WOZiNPqfWb2lRrJCi7Poe3HlhPp2qn5NuzbtYY2zzJaUI75S3ON+fBBa3T3NHfUhl3LtuIwkd5Eq2VIIgq2cfqZQ6wbvO11twxAFo2/RtgsWEKQQ0mZOa1en6KfxtSHYuZtrJDXDxiPUckRGBGYEVlN/+HWbkm8N2HGB5gzwdrLyCSCW3YIiRfJKW3f0+/3K4towajp1y3bt3GZX8zaQFJL+oEicZOM+xIrdtdPsrYL3GJaMKMFT/Lnk+4jA7jvA6DqTWbiXE2lhJAInkEEFeMyambeqsagu18N/EEgIttfSQFhVAmJkfmmpeLNcvK9OSPhxfozAekBrLNdBXhllTtAByzRBI7enOZiKjenaMO7C2gIf0hTLlScegnJPsTx+lTjXLurKpeQooYeYFBBJI5gyZIg4GJk+42ulX7f8XbtqFDiQWWQim2LgCKpUTiCT3PHz274q28ZfP6HK5NSSzsb/AIe6YIsNbUiHuFj7BQVUfOZP612vTtKqCFESxY/JYyT+9aXS9CLSKikkCeeckmprSJXjHpEhpUqQQVh0yVsigFKUoBSlKAUpSgFKVSgFcp4x8SeSpSyy75AdiwG0T6wpON+2ft7GDGTxV4iFlWS0wDAHc5MKmDiY5kQfafevL+pPbuuiXrjWhADQkwJ/MSZDHBg7oxuJM1pop1PLM91uFhGfqKXdQLaSr6cFSXT6uIZmk5IBYwM9iJp1DUrp7exLvnWmXCmZuQzGWJg+VxwBuiOzGsXWdSAQbtpECStu2og3Igbng4TEwDkyAeSOevXmuMWcyx5P9vsO0dor0Ken14bWyMdl2nOCt+8zku5knJJ/5/QVsdBG929OVXcLhYqlqD/1GgTjEAZJhYzV2ktWPNm9ua1sO0CZ3QPqCwSOePitnU6C42lLWdq6YMzAZDvtJG5zEGJgAnHtJkzu6hP4Ft9/exyqp/i5MNx7mruDT6UMVLbiWgNcYfVevEYAyYHCjAzJPR2fDb6e0qNeQ6S6wN+/ZB3FYG1C0n8In83AJzioXwnfW6RpNy2FusfNug/iXFxtsg8LJn7z+h6jrWvPT0v27ht+W6eVptMgkBSCGu3CcidxmZ3GfvWO1tPQvv1NMEmtTLetdSHTzci4jh0FvT6a2BstrB/Euc5ye/qk9uOQ6Il1rW13u/w0kC2rEeawElFHsB6neIUZ5IrV6L0nzfU+7ywwWFjfcY5FtJxMZLHCjJ7A9L1LqP8ACIQu3z2VFQJO2yvOxVMMsSCCZ3NJIVlqWhR+Fbs5qb3fBg6n1UaVQF2/xJADAf8ATtIAQLagMYgwylTJwxJ3RUX0rpalTf1DHaIIXO5y3BOCZOCAfqx2OYdyWJLSSSSSckzyTXUFvJtC5qWNy7kW0JBA3T3nODk8jcI5k2uOhbcsgpamWa8G2oe+zeewm2BC7B+UELAkQASy5EKI24599SXJZ5YmPvgQAR2EDt2rY12ivABrysAYAJkgRkLOYj+U1vdD6bb3Jc1DqqM222r4DEcs0Z8scE4k+mRkhnSs5GMvBDKm04yf6AVdAIrq/E/RdNbcfiLba4JG0bl+7BPpB91x/l71zur0r2o3DB+lgQUaO6sMH/TvFcrmpLKOWprZm5pdePIu27nqDZEzuJ27RnsBCmf8oEZxHdLu+TcS53Rlb9jn+lZunqjND8Qe8ce57Y/4eK2NT0wJaLmQSfTMgjiFKx9UEk5wRHvV0ZRinHzKcOST8j1y1Bgjg5H61JaNc1z3hV2bS2S3OwL/APiSo/oK6TR14rWHg9ZPKyS1kYrJVlqr6idFKUoBSlKAUpSgKVw3jnx0mlPkWPXdkC4VP/THcA/zkce3J9q7hxINfPGl6WGvumoui1G4l2zuIOYJxPJzWnpoQk259uxm6ic44Ue506objMbrCxtRriBzH5oBYzBuSMCfTBMlj6ef1vUmt+nhgdyqebZiN2SSHgwBPpkk+rCZ9b4nddyWwkAbFcbix2+kXCWOSQAROR78zD9I0xu3lGw3PzMo5IkZPciSJjMTW6vpt/EnwjLK7bREy3dXb1Bm6dlw/nEm20CBuUZXAGVkf5aw3tK9uNwwfpYEFG/9rDBrt9cLHl+UgXUSId1ClxJgbAODJhVEBSRMAE1DazoV3SJKuLk/VZK7pA7lchoxkARODVlXVxe3Hkn97EZ9O+eTmNa7AEIJO0xmCCeCK27N8brYUyfrKniU2khk781o9Rvxd3Km1YX0yTGOROY/er9NqFuNP0leD+YVk6jWrHJ9zXSouCSJ+/qbWrdm1RFsKpC7JgknILEEiOw/4RtuLAW8saViXF2N191VztgE4LGF3HABHbmD81lRwAXJYsGAHcgkFf349+Kk11hDW1LG7aSHFstNsgNlY7Cf0zVcZ42RKUfMkv8A1qzasLdthTenZbT8unCmYAmTPJf85OTErXKFyzSxJYmSTya6N9PY1bu7FdMFCgL6ZaSxLTgGMCBmIqFu6G4ihyh2HgkYPzWqmUPcz2KXsW6PR3Lz7LSl29h7DuSeBXdeD+htYZhqfLUsoCBiCZkwEYmJmSQM4HviI8A9VtWblxbsL5m2GPA2zgnsM88YrpOq9Vs6ey5uXUv78IhKtP3ycd5/2rxf/S625XeAofDt7+/Gxv6WiGjxM7mJemG0xXycPuH1bjckmJxJy0liMRXH+JtDet3vxgBKgKVI2kIAvpA+kf5YxNbnh/rW1vUdhCtktAck4BcyVhTAMx6R71j6wg1d92tXjcaSAtyFLAceUcKR/lMH23c1r6OqdUmpLCKeonGa2e5Bba6HwYLbM63boCkYtNGy4fc7htkdu9YOneGL95HaNm07QHBBYjkfEfNQ+pt+TPmDIJULIMkc5HYdzW+TjNOKe5jWYNSaJTqZsWr02JIVuJlSVIys5A5iScwQalOh9JbWXA7yLSQBwCY/LgRJ7xxUf4f6W2rKFhAWdzRiCZEfOSAPtXpOjsqihEEKMAf8/vWW2zC0rkvqry9XY3NOgUAKIAAAA4AHAFS+jStDSWpqb01qKyGs2EFXUpXDopSlAKUpQClKUBSuW8S+CrGq3Mv4dw5JAlGP+Zff5H9a6k1Q11PBxpNYZ4F1nwre01wLdGwEwHMm2fkMBn7RPxVuo1XkWltKg3PbadrA5eVLEqDukQVgiJIMjFe86nTrcUq6h1PIYAg/oa4DxJ/h6hltLjn8N88/yMeP1/ettfWN4Vm6MNnS6cus4nS6Z9Kh1BP44ggtuIm5AKEFfUxU3JIPpZIwa2uj9ct3XZ9WyqywRAba8GQpGYC8wOSQTJUVFdb0d5bjeYrK2CVPMgAFj2JMSSOSTUWVrdGqF0c538129DN40q5Ywdh1PQjXvviBEqysDAHIP8zGQT/KNvMkVyXUejMGm2GdDO10EkgEgyB8gie9ZbXUryW/LR4SSdpAIzzyP6VP6TrtkLsTaty6F3FlaFaIhI7DhFkDAE1U67KVjGqPl/b8i+M4Wb5wzjkvtbEHj3H/ADFbmnuoDvUjfET7z2I/b5rodb0K1s3N+HdY7QoaYPu47mJZmECASAO/M6rply2u4rtBiGBBUzwcHg9j3qrwoWb1v2f9FyslHaa+/UzK5S2A4yWHYlYZufiAamh1JmNu1qCblm3tlAAGKiQo3CCQPYmubTUNID8Vt6e+N5Ke22CTEc/pWdqUHiRZtLdHR6Kyr+Y9gC2itaMF2RiybyCQjYtwcg4wKgdd0m6m240Lun0xlZkxtP8ApjgTOKut3FCDzInIIPfkiD37VF67xBcJgBTAgbpYgDsJOKlUo6m+7x8vUrtc9OEbVmw+J7DPeazfwre374/vUK3Vb55ePhQF/tWs7s31MT9yT/etkc8IyST5Z2NrxDds22U3QRt2gbpuD4UgzH3kDkZrQ6F0m5rLoZh6e38oA/0H9T+taXQejNfcADH9/wDb3NerdK6etlAq/qff/as9s1DKjyXVQc+eDZ0GlW0oRBgfuT7mpbSWJrBpbM1PaHTVhZuSM+j08VvgVRFirqiSFKUoBSlKAUpSgFKUoBSlKApFY3Say0oCB6v0e3fWLihvb3H2PIrzvr3gpklrUsPb84/0b+9ewMtat/Sg1ZCyUHmLK7KozWJI+eb2icHbtJMwAAZn2jmfipLpxs2LW9iC9y20HngwFT0ETuEGeMGCOfUus+G7d7JEN2dcN/v+tcH13w3dVt14s6AEB0AkE/mZe59zOYHqxW+PWqa02fIwy6WVe8dzR6eL11nvX2iy0HYxEFXlxDHIAK2zBgMpPastnX/xuAPSuCrJgA4Lnnc3AAwBMmYArR1m+6+0kiyWthm2woJ4zEhC24hThZ4wKv1OrJXyNOCCdy7TK+WEJfkth/r3NJEDtwJyqUvijz2xwjkbWtn9WYupdGtswGljHp2kkhyJLATP0iJPHqGQcVAavSNacqPS3cTI/Q/vXWDVrpLYJJusfSGYqXKxPpGQbcsSCTySO2Nm3p0uJ5l6WVvUu5JuEt9bEDMyICAxAHJzUXY4rFizHs+7ZalneDw/kcOdZCsr8mMn7itW3oixklQfYNP/AMZqY6hox5htp6pgledh7pOZ28E10HSugoFBM++MSff7UsrhTiSfPCORsla9OODkF6O57/srf6gVt6HoBdgvqJPaFH/9H967+10m2eVJ+5P/AJqR0fTUTKIFnkgZP61n/wCiZZ/zp8mv0bpa2FCqBPcgf0HxU3prE1dp9JUxotHWaTyaIrGyK6HS1MWrcVbZtRWeoExSlKAUpSgFKUoBSlKAUpSgFKUoBSlKAUpSgLHtzWnqNGDW/VCKA4bq/hZSS9om0/uvB+4/8f1riNV0ltLu3K4YhxuUyr7srDflIYBgeZHFe2XLQNR2s6argggEHkESDVsLZQ4KbKYzPEdLZLMbmp3NCbl3AmQp2k4YSFOSoIxJ+9vXOotqHGyQF+kiQxLAA9+JBgY5+TXfda8HyrCySoPKEnaY9j2/Wag9B4WYP60KKOSWBLfAg4Hua2rrI/ia37eRkfTT/CnsR3h3omNzDH947D4/vXX6XQE9q3tH0/gAYFdDodABWOdjk9T5NtdagsIitL0r4qRtdMAqXS0BV8VVkng0bWiArbS0BWSlcOilKUApSlAKUpQClKUApSlAKUpQClKUApSlAKUpQClKUAqhFVpQGG5ZBrTu6AGpKkUBH6fRgVvKsVWKrQClKUApSlAKUpQClKUApSlAKUpQClKUApSlAKUpQClKUApSlAKUpQClKUApSlAKUpQClKUApSlAKUpQClKUApSlAKUpQClKUB/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Retângulo 15"/>
          <p:cNvSpPr/>
          <p:nvPr/>
        </p:nvSpPr>
        <p:spPr>
          <a:xfrm>
            <a:off x="395536" y="3212976"/>
            <a:ext cx="8748463" cy="286232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lIns="91440" tIns="45720" rIns="91440" bIns="45720">
            <a:spAutoFit/>
          </a:bodyPr>
          <a:lstStyle/>
          <a:p>
            <a:r>
              <a:rPr lang="pt-BR" sz="3000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Gera e recebe valores entre 0 a 1023.</a:t>
            </a:r>
          </a:p>
          <a:p>
            <a:endParaRPr lang="pt-BR" sz="3000" b="1" dirty="0" smtClean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</a:endParaRPr>
          </a:p>
          <a:p>
            <a:r>
              <a:rPr lang="pt-BR" sz="3000" b="1" dirty="0" err="1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solidFill>
                  <a:srgbClr val="FF0000"/>
                </a:solidFill>
              </a:rPr>
              <a:t>analogWrite</a:t>
            </a:r>
            <a:r>
              <a:rPr lang="pt-BR" sz="3000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solidFill>
                  <a:srgbClr val="FF0000"/>
                </a:solidFill>
              </a:rPr>
              <a:t>(</a:t>
            </a:r>
            <a:r>
              <a:rPr lang="pt-BR" sz="3000" b="1" dirty="0" err="1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solidFill>
                  <a:srgbClr val="FF0000"/>
                </a:solidFill>
              </a:rPr>
              <a:t>pin</a:t>
            </a:r>
            <a:r>
              <a:rPr lang="pt-BR" sz="3000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solidFill>
                  <a:srgbClr val="FF0000"/>
                </a:solidFill>
              </a:rPr>
              <a:t>, </a:t>
            </a:r>
            <a:r>
              <a:rPr lang="pt-BR" sz="3000" b="1" dirty="0" err="1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solidFill>
                  <a:srgbClr val="FF0000"/>
                </a:solidFill>
              </a:rPr>
              <a:t>mode</a:t>
            </a:r>
            <a:r>
              <a:rPr lang="pt-BR" sz="3000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solidFill>
                  <a:srgbClr val="FF0000"/>
                </a:solidFill>
              </a:rPr>
              <a:t>); </a:t>
            </a:r>
            <a:r>
              <a:rPr lang="pt-BR" sz="3000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Gera o valor Analógico.</a:t>
            </a:r>
          </a:p>
          <a:p>
            <a:endParaRPr lang="pt-BR" sz="3000" b="1" dirty="0" smtClean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</a:endParaRPr>
          </a:p>
          <a:p>
            <a:r>
              <a:rPr lang="pt-BR" sz="3000" b="1" dirty="0" err="1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solidFill>
                  <a:srgbClr val="FF0000"/>
                </a:solidFill>
              </a:rPr>
              <a:t>analogRead</a:t>
            </a:r>
            <a:r>
              <a:rPr lang="pt-BR" sz="3000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solidFill>
                  <a:srgbClr val="FF0000"/>
                </a:solidFill>
              </a:rPr>
              <a:t>(</a:t>
            </a:r>
            <a:r>
              <a:rPr lang="pt-BR" sz="3000" b="1" dirty="0" err="1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solidFill>
                  <a:srgbClr val="FF0000"/>
                </a:solidFill>
              </a:rPr>
              <a:t>pin</a:t>
            </a:r>
            <a:r>
              <a:rPr lang="pt-BR" sz="3000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solidFill>
                  <a:srgbClr val="FF0000"/>
                </a:solidFill>
              </a:rPr>
              <a:t>); - </a:t>
            </a:r>
            <a:r>
              <a:rPr lang="pt-BR" sz="3000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Recebe o valor Analógico.</a:t>
            </a:r>
          </a:p>
          <a:p>
            <a:endParaRPr lang="pt-BR" sz="3000" b="1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</a:endParaRPr>
          </a:p>
        </p:txBody>
      </p:sp>
      <p:sp>
        <p:nvSpPr>
          <p:cNvPr id="14" name="Retângulo 13"/>
          <p:cNvSpPr/>
          <p:nvPr/>
        </p:nvSpPr>
        <p:spPr>
          <a:xfrm>
            <a:off x="2527815" y="6165304"/>
            <a:ext cx="39163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smtClean="0">
                <a:hlinkClick r:id="rId3"/>
              </a:rPr>
              <a:t>http://multilogica-shop.com/Referencia</a:t>
            </a:r>
            <a:endParaRPr lang="pt-B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Logotht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954498" y="0"/>
            <a:ext cx="2189502" cy="980728"/>
          </a:xfrm>
          <a:prstGeom prst="rect">
            <a:avLst/>
          </a:prstGeom>
        </p:spPr>
      </p:pic>
      <p:grpSp>
        <p:nvGrpSpPr>
          <p:cNvPr id="2" name="Grupo 6"/>
          <p:cNvGrpSpPr/>
          <p:nvPr/>
        </p:nvGrpSpPr>
        <p:grpSpPr>
          <a:xfrm>
            <a:off x="-504056" y="0"/>
            <a:ext cx="2627784" cy="1772813"/>
            <a:chOff x="3550856" y="2892326"/>
            <a:chExt cx="1367683" cy="923330"/>
          </a:xfrm>
        </p:grpSpPr>
        <p:sp>
          <p:nvSpPr>
            <p:cNvPr id="5" name="Retângulo 4"/>
            <p:cNvSpPr/>
            <p:nvPr/>
          </p:nvSpPr>
          <p:spPr>
            <a:xfrm>
              <a:off x="3550856" y="2892326"/>
              <a:ext cx="1367683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pt-BR" sz="5400" b="1" cap="none" spc="0" dirty="0" smtClean="0">
                  <a:ln w="31550" cmpd="sng">
                    <a:gradFill>
                      <a:gsLst>
                        <a:gs pos="25000">
                          <a:schemeClr val="accent1">
                            <a:shade val="25000"/>
                            <a:satMod val="190000"/>
                          </a:schemeClr>
                        </a:gs>
                        <a:gs pos="80000">
                          <a:schemeClr val="accent1">
                            <a:tint val="75000"/>
                            <a:satMod val="190000"/>
                          </a:schemeClr>
                        </a:gs>
                      </a:gsLst>
                      <a:lin ang="5400000"/>
                    </a:gradFill>
                    <a:prstDash val="solid"/>
                  </a:ln>
                  <a:solidFill>
                    <a:srgbClr val="FFFFFF"/>
                  </a:solidFill>
                  <a:effectLst>
                    <a:outerShdw blurRad="41275" dist="12700" dir="12000000" algn="tl" rotWithShape="0">
                      <a:srgbClr val="000000">
                        <a:alpha val="40000"/>
                      </a:srgbClr>
                    </a:outerShdw>
                  </a:effectLst>
                </a:rPr>
                <a:t>DEV</a:t>
              </a:r>
              <a:endParaRPr lang="pt-BR" sz="5400" b="1" cap="none" spc="0" dirty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FFFFFF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</a:endParaRPr>
            </a:p>
          </p:txBody>
        </p:sp>
        <p:sp>
          <p:nvSpPr>
            <p:cNvPr id="6" name="CaixaDeTexto 5"/>
            <p:cNvSpPr txBox="1"/>
            <p:nvPr/>
          </p:nvSpPr>
          <p:spPr>
            <a:xfrm>
              <a:off x="3874828" y="3229771"/>
              <a:ext cx="706409" cy="2858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dirty="0" smtClean="0"/>
                <a:t>Rio Claro</a:t>
              </a:r>
              <a:endParaRPr lang="pt-BR" dirty="0"/>
            </a:p>
          </p:txBody>
        </p:sp>
      </p:grpSp>
      <p:sp>
        <p:nvSpPr>
          <p:cNvPr id="8" name="Retângulo 7"/>
          <p:cNvSpPr/>
          <p:nvPr/>
        </p:nvSpPr>
        <p:spPr>
          <a:xfrm>
            <a:off x="1763688" y="221739"/>
            <a:ext cx="5183855" cy="83099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800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Mini-Curso Arduino</a:t>
            </a:r>
            <a:endParaRPr lang="pt-BR" sz="4800" b="1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</a:endParaRPr>
          </a:p>
        </p:txBody>
      </p:sp>
      <p:cxnSp>
        <p:nvCxnSpPr>
          <p:cNvPr id="10" name="Conector reto 9"/>
          <p:cNvCxnSpPr/>
          <p:nvPr/>
        </p:nvCxnSpPr>
        <p:spPr>
          <a:xfrm>
            <a:off x="179512" y="1124744"/>
            <a:ext cx="8784976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Retângulo 12"/>
          <p:cNvSpPr/>
          <p:nvPr/>
        </p:nvSpPr>
        <p:spPr>
          <a:xfrm>
            <a:off x="647677" y="1700808"/>
            <a:ext cx="4336828" cy="70788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lIns="91440" tIns="45720" rIns="91440" bIns="45720">
            <a:spAutoFit/>
          </a:bodyPr>
          <a:lstStyle/>
          <a:p>
            <a:r>
              <a:rPr lang="pt-BR" sz="4000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Comunicação Serial</a:t>
            </a:r>
            <a:endParaRPr lang="pt-BR" sz="4000" b="1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</a:endParaRPr>
          </a:p>
        </p:txBody>
      </p:sp>
      <p:sp>
        <p:nvSpPr>
          <p:cNvPr id="28679" name="AutoShape 7" descr="data:image/jpeg;base64,/9j/4AAQSkZJRgABAQAAAQABAAD/2wCEAAkGBxIREhUUERQVFBQWFxUWGBcVGBgXFRggFBgYGBoYGBgYHCkgHR4pHhgYITIhJSktLi8uGB8zOTMsNygtMCsBCgoKDg0OGxAQGzQmICQsLC8sMiw0LCwvMSwvNDQsLC8xLCwsLy8sNCwsLCwsLC80Lyw0LywsLCwsLCwsLCwsLP/AABEIAOEA4QMBIgACEQEDEQH/xAAcAAEAAQUBAQAAAAAAAAAAAAAABQECAwQGBwj/xAA9EAACAQMDAgUCBAQFAwMFAAABAhEAAyEEEjEFQQYTIlFhMnEjQoGRFFKhsQdiweHwM4LRFXKyJGOSosL/xAAZAQEAAwEBAAAAAAAAAAAAAAAAAgMEAQX/xAAuEQACAgEDAgQEBwEBAAAAAAAAAQIDERIhMQRBE1FhgSKh4fAyQnGRscHRFAX/2gAMAwEAAhEDEQA/APcaUpQClKUApSlAKUqlAKVE+JPEFnQ2t90yxwlsfU7ew+Pc9v2ryPS/4k9QGouMRgkEW2UeUB/KD9QI9/37UB7lStfp2p821buEbS6I8TMblBiYE88xV1zV21uLbLAXHDMq/mYJG4gew3D9xQGelUpQFaUpQClKUApSlAKUpQClKUApSlAKUpQClKUApSlAKUpQClKpQCoTxV4ltaG3ub13Gny7Q+pyP7KO5/uYFYPGXiu30+3J9d5gdlv+m5vZQe/fgV4J1rrH8UW1V67dW6HyI2k7eFSfyx27TmupAzeIettrTdu6t7qXFICkelY5UWs4j/c8k1EaTrha4GaSske5iMT71BdT6k+oub3P2E4H+/zVuiJkASZ4AEn9qng4fQHiDxSrdLazo7xXVJb01vaBDNvNtHVSSI5IL4Ag571zP+GfUbj9Sto9wuLR1CKAWa2m6Ay2y2dsoInnbPevN/8A1V9sb22n8rZjJwrc7fjt81K+GNe1q6G0xNtwdyxE/YTzxxUHBncn1HdvKsbmCyQokgSTwBPJ+KwdN6hb1Cl7RlQ9y2SRGbTFG5+Qa8J8eddbVW7Vy5e+nTAMu2A1y5eIAto49L7R6n7ACJr0f/B25u0BksYvXPq7SFbHwZnOZJqJ07mq1SldOFaUpQClKUApSlAKUpQClKUApSlAKUpQClKUApSqUArlvG/jK309IEPfYStv259bxkLjjk9u5E91a+1uxddI3JbuMs5EqpIkfcV836vUXvMa/cueZvncHElmMxngAfsAIjtXUgWa/qzXnXWHUMzsSWBGWjBUgjAHGMAD7VzXUbrXW3P8/YfAqQjzWPmNtPb2+wq/qKPbRQ67lbCxzj3Hap+hwgLulIiM/bPNSfT9KbYV/VuMwTgf9pHOO/zU14c8PM03gwlVLbGO1iM5URlcH7weKkPEfUrRttba1tveWF9IAUTwXnkgf+6Oxq6t4ljGX/BVN5XJxWt0Vy39Q9LElSCIOfjv8Vk6fabaWgbQwWSck8jaOe3IraudBuIyC6AC0FfUBI4MtOP1roOrdPs6eztUrvLqYUyoBGJOYXggk53A84Dw3jLO+Is4RFI4YeuWHbd2/wDNdF4I8SDTa60We4tuYubJKkbWjco5HfjFchfvEEqOdwH2yJ/pXQ+H+jXCXa1uuKQCQBtLgdzOQkyOxYiAOYjGvO74Oynj9T6S0GutX0D2XW4h7qZH2Psfg1sV4X03VW7TBtM93TX1UbkBYm4QAdpBlSDkQQIPau08Nf4kpdhdSu0x9a5GO5Tn9p+wquVb7HVNdz0ClYdJq7d1Q9tldT3UyPt9/is1VkytKpSgK0qlVoBSlKAUpSgFKUoBSlKAUpSgFUqtUoDU6us2Lw97dwf/AKmvnDVLvtwDkMP6A4r6M65ZZ9NeVSQzWrgBGDJUxkV849StlbcXBBPG3ORwZqUU3wRbS5Ne9qQhC6m2WBHp2xn5+K3+idCubDfJ85Av0ZJAMcqT9PBx8H4q7pXSrtsC7qB5ymB6vUoz37rz7H5jkZeq6wG4V0e/czBYPrIjlVbIPq7ZAjEZmyuDe0fp9CE5Jc/Uyay+txtumUpdAUHaCbdv+ZhKyGIgQo3TjnjNo9M+9WtsDB3N5qhmJzLuST7QACIg5hWNbfTBas+WLpFu/O9g4LAMRAZyRBxJg4EmCIgyt3RhLd3dgiCszEk+prjEH04EYIaMcBVu3h+Hj98/QqypcnNafTWPOuum9nUO6JcQbHiZJY/SuScx2zOKs/gGuB9RcZbAKlkBWUcERAXiD/KQZmYit7zbTbfMfzLakbrYwzAfSzbuQGmLcnBmT6qrrbRcM7ISHcvbslmAG6JdoIMlRgD7/SM7YvThy27fQzNZ2juc5dBdWITapI3bVIWRxuJmDxiYwMV1NhtPsN2xeazdjIYn3HoCgRGAIEgAcVZqdNcewtuwPJtEDzLbuCd8qRuc4BYEHadsRmJExmq0ZsWkuXCu24W27WVj6DDEgHAz3rs41yWW1Hft/ZyDmntvt94JW/1PcysTbvXsICE2ovIVgWUGQW4GK1bNooE8td0k7l4Z+VU+4hgSBHYEzOLum6nTsgW6gg7SrKIJ5+ppDCZ94ELjBmXXpQCb2ZjJNon0eZO8Ify7iJ7bpKnjtWa6tQ448vP9C6uTlyY9F1G5p2LW7mx12T64DC4BAUERcQRMkES5jBBPddF8byANUmwnAZc9hIa2Mggnbic9hXnaK3mtdaWAmTb2nbAxtVC2cAA/lEnmCNS2dkG8+yJ8q3cOxctuBeciWAKhuYE45zuGr2LlLB7D4h8VW9PY820BqCRuUIw2kfzFxIArL4d8UWdXbVh+G5AlGYGCe24YP9D8V5D4hXUPpbM2DbVSxdLfrjgISFnETnME1D+FL1w6hfIVyMhzBCBYzuPH2HvFUuJcnsfSVK4DwBrtUdVftXb/AJtpU3KkD8M7lEbueJxXf1AkKrVKUBWlUqtAKUpQClKUApSlAKpVaoaAVw3jfwtZZUaygRrl1LZA/wCmfMMSV7EH2ruKiOs+q7pkP0i4bjHsPLU7RPvuIpnHAwnyeSdasaq0rD8vmMpuQSjshIOfpme5WTUR061bAVSr+cWneCFKn8oR5jnJLCPaOT7bodGbVrydyXE9U7l+rexY7gSRyTXKdf8AA6PLWCLbfyGTbP27r+kj4rXR1GlYkv8AfqZbaG3mLOMFlbNxrt5TqUPpDlistkgkTJHpOePY1hsdWLbxqC90MPzEsqn3KSJ4HBERNWdR6ZdsHY6suSQDlT8g8Gt7T2rGpOwIbNwA7QvqVu8knJjOOY7ntvi62tS3/r27exkepPD+/cp0PR277XH2hTbUEIPoE+kM7NMmcxGT2ORWz4mdReC2lPmME9AJb1R9bbuXMAgcDkkiK0+reatpLRRPKQwLiL9RAIO5vfmfkE5ipPwZprJBIuAX+IOCJnFsnB4z3PtVN2y8WSzjhc/uW186E/1NbSeHL1lkugq7zLIwlWkyQST6p7zH3qH1HTrg1Zu3baPYFzc9sLCwcbGRhKj23foTzXpb3HVdzHdHG1fUSfntXF+JOvlvw12l8y45tjuisDz79u2e2JdVrlixZ+Rq8DSvgeCG1Vu3J8pSlufSpO4gCIBbv/zmrtP1B1OSWXaVgkboYFcNEiJx2+DxUXcveUMHnAXsSe2a39VYe2dt1SjwCVOeR2I5HzXrUXV2rR3MNtU63q7E7q+vJqDtf0elgDG0eraYJBbkqPVGI4mIs8R6RX0PlW0QlSjJcBUblXduL9we5YEgwcAZqCOlublXY25o2qQQWniPcVO9S6PZ0+m2Xb7C8xEpbO5QcGGQHIGCTjtE4FVXUVrEUyVds92zl+n9e1nTyqkHyzlUuepCP/tsDj/tNSGp8bsd9yyzqzKF8t4Nu37uhnJxAwO5M1r+XdsofpuWWwfz2iT7gxtb9mrZ8MWLO2/ai6PN2N+GWKp5c7WLAbhEnn359893Syisx3XoX13xk8PZkl4F6q+mZ2uXTad9jAAAlseoMIkmTEe4IGa7zw//AIl2Lp8vVL5Dgkbs+WY7mfUn2Mge9cNoNyeZbXbDtkkq+5RgDarEr6RxDCewrNojcu7kvWwm4bNzMsNt9QC3DLEyMDOec4rO61B/Env8i1TcuGe22rgYBlIZSJBBkH5BFanWeq2tJZa9fbaij9SeyqO5PtXjmj6pqdETd07eXbjc9poK4O1iVU7Cd3Owg5GBUN4u8W3+oXUFxYtgQqL9CmILHvJznsMD5jbVow08pkq7NXY9j8LeOdJr4W2xt3SP+lcgMe/pIMN74M/FdNXhn+G3Rlt63T4zudoOdsW3P74Fe51UywrSqVWuAUpSgFKUoBSlKApFU21dSgLPLHtVr2Qay0oCH6j0lLilWUMp5BAI/rXAdc8ExJsH52Mf/i3/AJ/evViK19Rpg1TjNxeUQlBSW54Y+p1Gnb1EyBthwSQN27DckSPcjtkVksmy5m2xtM5A24ZcmNrLAUj78AFjJIFdH46uW7jjT24Lq0u/5beCQhIGWMfT8Ac1yPVrdq24FgtKYZicbl9iO/f9vavXp+OKzy/49TzbPhk8cErrus6i1ZuWnYIzqyhiS6YgHOWUieGmJH0xXGPcazAurBOVIIKt8qwMEfIJroOm9UKH8UeYsEZALDHZmBIHxx8czi0nRbWpuAsoSzuggt9W0AlQTy0QSeBPaQDCfSR3b2/gsh1EuOSNtdPG+5a6hYdSyg27ikkJ/wBq/Up4+/tyJjpuuXbbsva8wKRsMbnEwAu04YfHfHYQc3XNchUWbQUqseoKwjbgBdxkSIknmK3/AArd01m29wnfqYIRMBhOPwy2CT789o9+V0KFeqS37f76HbLdctMXsT2k0/8ADlFkG6+5h5hmII3CRBLkNwMDMd90bee4m2zrLAuoTtV7ctJyRO4gho/NPznJrV0+u02phNRaNu6CAGQNvLe8qN26YMGRWlf1V25Omt3TcWTudjiJgKCO2QCc7iYGPqpjVKUsS9/9TRNzjGOV9/qjR6gtoeZb0wm2TLsSCSAZCr/kBEz3IB4Are1CWbVnyoViVRkAJnKgtdeDmSfT8ADGapb0NuyrXXS4/ltshgApcxAZASQuZyc8RzWjf0iagNfvOQF4uIfWWPCWx7/EYHtXOr6rCVdb9yzpunT+Of7G/wBK0zx+Fbzd9O0lQWVRLbGbjIzMgyBmsb6xmF0kBPLKmDkbZCFHBwYMEGMeoCBAFOj6kKjXb96dQVNpFAYeSARJYQIOOBg9+9QPUdeLm61acifUxbLu2fUQOwk4+5JOIV3TjHNiy+3qcnVGUsQ2Rb1brRvuLZ3KDLAAsQT3MsfvjtJ7nO/0XpnlKC5LMON3InifmKp0vQlVVrsFx8QPvFZOpdQFscbmP0qOTWSTyzQlhYJzwz1ddPrrLMR6m2GeQLno3fEEjNe1g188eDPD1zW6hGIPZnY/SqgzP27Adz8V9DrUZYOorVaUqJ0UpSgFKUoBSlKAUpSgFKUoBXGeN/FTWvwNLm82GuDItcSB73IMhefg8Vk8Y+J2thrGlZfO4ZzlbWBiBM3DIhfn9K88uhmY27BkqAlxnI3EkmVDDLlvUCCJ5Ij1Rrop/NIzXW/liYrts7ns6SWb6nd2BMmUO08SxeCRnMTzWXV6ZQgtW2UTJVXGYYJkMR6SSv1NtnMbVjc1upt6e2qpmRuVJ9J3QdzgGCAeMmYgHZg6VrU2jL3h5rMoABcoyvwWgfVJzj3jEVsnKcY60smWKi3hss0SpZuf/UgqFE5E/M7e8gEL2kqciayazV6U3BdZfMtceWvYsh23G9I9UzhiZ+wrV1Giu3tnmXVCosvu3fgLMS4I+owIXljHPNWIlzVsun0dtvLWWCyNzEDN263G48ewkKPnli8RqTbWOfInX8Caxkyroxct3L6OiIpMWiRvEAcZkEmYAB/StR7RGGVlJzDAqT9gealtb0i7a0Cs9lrd63qTJ2+oqySGnuAVj2rTs9eW85bXBrsKQhTaNrEgliogGY96lXdOK23XzOTrjLnZktp7dz+G/GvFEf6cBoERJPMEEgKDMBoBGK0dBobjWbzW1JBKlTjcwtsSRtBn59pTmsmpF25at3blwPaLErbSDc9TlRIBG9+JnJH5q2tRqWvv5VrfbtIqlwBsaFx6UaNo7AEx3PvUoW5zjz39MEZVtckTqurXLmmXTnbsBGdstAM+8fr7d62bWj01lrItTqGVrhVJ5ZiuwsVAlcfSIPzWLX3yrsrql0gkEsrK8jBDFdp3CMzP3q/pevQXU3qi2jIYKD6vSYVmJLQTEiY98Ut6aEo6kvN7d/7Fd0k8ZLvEOhZrGo1RuKdzbRBJZ23KpIxAE7ozwBXP+HFFy4WcKWVcNHqyeCe9dP4svJ/CPD213PbW3bQ/l3bsjMRE+k7Tkx3rlej6pbK3GP8AlA9zzXnTk5c+xtgkiZ6lr1tKSeew7mtDonS7mrvKSZa4donC/I+wEz71k6Xpbt68GVgxcbYH5d35ZPB7z2rvfCHSgLiuNv4L6hCRyY2osfGGP6/NUSeNu5YtztPD/TLektC3bz3Zogufc/2A7Cpy01RtmpGyKiSM9KUoBSlKAUpSgFKUoBVKUoCtcX4z8Wm238LpCDqGhWflbO7An/Oew+R3gHN4t8S7N1jT3FW5B33CQfK4wB3fI+ByfavOOo6O7pbeGnzCN9xd/mLJJk+qCTP1c8ic1ooUNaU3u+F9/wAdyi6UtL08d2a9y88m3ZY3bhGXn1CQd1tWgFmPr5mZMCQSdrW37WmS35c7oMKGBD7o9TlIDIIx/NH8tWtqremsqEyXVWAlxvOQWYGCLfGIG6IAgFjzt26zsWclmYyT3J/T9oFetXXreXx/J58paeOS67dZmLOSzMZJPJJ/5xW90zQXC49CncgZbm47bPqEP6DJecBeS0Ad6p0uw6uSRb2m3uZnhrdtZybg5mQBAIMgDMxW/wBA6kX1C2bFpmt/zEjzZiG1DsZWYkFWBUKdvczC+7KxHhE6q8by5I+6l7V3RprCsFBLnzDBYn6r95hjjiMAQFmc9j0Xp1o6dl6XqY1Fs/iMY23iJjcrAwnO1h881tacNZD6l3XW6e5bFu6baglFTcTtEneks24duwgQMGo6VetJZPShbtWbjC7cuFgWA+ob2bm2FnAnP7nDOzVsvp7mqMcbmv0bxbrQNUuoRTd09sXArLtMKwDzt5wwII/rWjrOoN1LymewqW59KD67zjEm4FlbK/mPwQJP03+IeorrLgZV/BUNbDL6H1RUgssz6bCkBmY4WOZiNPqfWb2lRrJCi7Poe3HlhPp2qn5NuzbtYY2zzJaUI75S3ON+fBBa3T3NHfUhl3LtuIwkd5Eq2VIIgq2cfqZQ6wbvO11twxAFo2/RtgsWEKQQ0mZOa1en6KfxtSHYuZtrJDXDxiPUckRGBGYEVlN/+HWbkm8N2HGB5gzwdrLyCSCW3YIiRfJKW3f0+/3K4towajp1y3bt3GZX8zaQFJL+oEicZOM+xIrdtdPsrYL3GJaMKMFT/Lnk+4jA7jvA6DqTWbiXE2lhJAInkEEFeMyambeqsagu18N/EEgIttfSQFhVAmJkfmmpeLNcvK9OSPhxfozAekBrLNdBXhllTtAByzRBI7enOZiKjenaMO7C2gIf0hTLlScegnJPsTx+lTjXLurKpeQooYeYFBBJI5gyZIg4GJk+42ulX7f8XbtqFDiQWWQim2LgCKpUTiCT3PHz274q28ZfP6HK5NSSzsb/AIe6YIsNbUiHuFj7BQVUfOZP612vTtKqCFESxY/JYyT+9aXS9CLSKikkCeeckmprSJXjHpEhpUqQQVh0yVsigFKUoBSlKAUpSgFKVSgFcp4x8SeSpSyy75AdiwG0T6wpON+2ft7GDGTxV4iFlWS0wDAHc5MKmDiY5kQfafevL+pPbuuiXrjWhADQkwJ/MSZDHBg7oxuJM1pop1PLM91uFhGfqKXdQLaSr6cFSXT6uIZmk5IBYwM9iJp1DUrp7exLvnWmXCmZuQzGWJg+VxwBuiOzGsXWdSAQbtpECStu2og3Igbng4TEwDkyAeSOevXmuMWcyx5P9vsO0dor0Ken14bWyMdl2nOCt+8zku5knJJ/5/QVsdBG929OVXcLhYqlqD/1GgTjEAZJhYzV2ktWPNm9ua1sO0CZ3QPqCwSOePitnU6C42lLWdq6YMzAZDvtJG5zEGJgAnHtJkzu6hP4Ft9/exyqp/i5MNx7mruDT6UMVLbiWgNcYfVevEYAyYHCjAzJPR2fDb6e0qNeQ6S6wN+/ZB3FYG1C0n8In83AJzioXwnfW6RpNy2FusfNug/iXFxtsg8LJn7z+h6jrWvPT0v27ht+W6eVptMgkBSCGu3CcidxmZ3GfvWO1tPQvv1NMEmtTLetdSHTzci4jh0FvT6a2BstrB/Euc5ye/qk9uOQ6Il1rW13u/w0kC2rEeawElFHsB6neIUZ5IrV6L0nzfU+7ywwWFjfcY5FtJxMZLHCjJ7A9L1LqP8ACIQu3z2VFQJO2yvOxVMMsSCCZ3NJIVlqWhR+Fbs5qb3fBg6n1UaVQF2/xJADAf8ATtIAQLagMYgwylTJwxJ3RUX0rpalTf1DHaIIXO5y3BOCZOCAfqx2OYdyWJLSSSSSckzyTXUFvJtC5qWNy7kW0JBA3T3nODk8jcI5k2uOhbcsgpamWa8G2oe+zeewm2BC7B+UELAkQASy5EKI24599SXJZ5YmPvgQAR2EDt2rY12ivABrysAYAJkgRkLOYj+U1vdD6bb3Jc1DqqM222r4DEcs0Z8scE4k+mRkhnSs5GMvBDKm04yf6AVdAIrq/E/RdNbcfiLba4JG0bl+7BPpB91x/l71zur0r2o3DB+lgQUaO6sMH/TvFcrmpLKOWprZm5pdePIu27nqDZEzuJ27RnsBCmf8oEZxHdLu+TcS53Rlb9jn+lZunqjND8Qe8ce57Y/4eK2NT0wJaLmQSfTMgjiFKx9UEk5wRHvV0ZRinHzKcOST8j1y1Bgjg5H61JaNc1z3hV2bS2S3OwL/APiSo/oK6TR14rWHg9ZPKyS1kYrJVlqr6idFKUoBSlKAUpSgKVw3jnx0mlPkWPXdkC4VP/THcA/zkce3J9q7hxINfPGl6WGvumoui1G4l2zuIOYJxPJzWnpoQk259uxm6ic44Ue506objMbrCxtRriBzH5oBYzBuSMCfTBMlj6ef1vUmt+nhgdyqebZiN2SSHgwBPpkk+rCZ9b4nddyWwkAbFcbix2+kXCWOSQAROR78zD9I0xu3lGw3PzMo5IkZPciSJjMTW6vpt/EnwjLK7bREy3dXb1Bm6dlw/nEm20CBuUZXAGVkf5aw3tK9uNwwfpYEFG/9rDBrt9cLHl+UgXUSId1ClxJgbAODJhVEBSRMAE1DazoV3SJKuLk/VZK7pA7lchoxkARODVlXVxe3Hkn97EZ9O+eTmNa7AEIJO0xmCCeCK27N8brYUyfrKniU2khk781o9Rvxd3Km1YX0yTGOROY/er9NqFuNP0leD+YVk6jWrHJ9zXSouCSJ+/qbWrdm1RFsKpC7JgknILEEiOw/4RtuLAW8saViXF2N191VztgE4LGF3HABHbmD81lRwAXJYsGAHcgkFf349+Kk11hDW1LG7aSHFstNsgNlY7Cf0zVcZ42RKUfMkv8A1qzasLdthTenZbT8unCmYAmTPJf85OTErXKFyzSxJYmSTya6N9PY1bu7FdMFCgL6ZaSxLTgGMCBmIqFu6G4ihyh2HgkYPzWqmUPcz2KXsW6PR3Lz7LSl29h7DuSeBXdeD+htYZhqfLUsoCBiCZkwEYmJmSQM4HviI8A9VtWblxbsL5m2GPA2zgnsM88YrpOq9Vs6ey5uXUv78IhKtP3ycd5/2rxf/S625XeAofDt7+/Gxv6WiGjxM7mJemG0xXycPuH1bjckmJxJy0liMRXH+JtDet3vxgBKgKVI2kIAvpA+kf5YxNbnh/rW1vUdhCtktAck4BcyVhTAMx6R71j6wg1d92tXjcaSAtyFLAceUcKR/lMH23c1r6OqdUmpLCKeonGa2e5Bba6HwYLbM63boCkYtNGy4fc7htkdu9YOneGL95HaNm07QHBBYjkfEfNQ+pt+TPmDIJULIMkc5HYdzW+TjNOKe5jWYNSaJTqZsWr02JIVuJlSVIys5A5iScwQalOh9JbWXA7yLSQBwCY/LgRJ7xxUf4f6W2rKFhAWdzRiCZEfOSAPtXpOjsqihEEKMAf8/vWW2zC0rkvqry9XY3NOgUAKIAAAA4AHAFS+jStDSWpqb01qKyGs2EFXUpXDopSlAKUpQClKUBSuW8S+CrGq3Mv4dw5JAlGP+Zff5H9a6k1Q11PBxpNYZ4F1nwre01wLdGwEwHMm2fkMBn7RPxVuo1XkWltKg3PbadrA5eVLEqDukQVgiJIMjFe86nTrcUq6h1PIYAg/oa4DxJ/h6hltLjn8N88/yMeP1/ettfWN4Vm6MNnS6cus4nS6Z9Kh1BP44ggtuIm5AKEFfUxU3JIPpZIwa2uj9ct3XZ9WyqywRAba8GQpGYC8wOSQTJUVFdb0d5bjeYrK2CVPMgAFj2JMSSOSTUWVrdGqF0c538129DN40q5Ywdh1PQjXvviBEqysDAHIP8zGQT/KNvMkVyXUejMGm2GdDO10EkgEgyB8gie9ZbXUryW/LR4SSdpAIzzyP6VP6TrtkLsTaty6F3FlaFaIhI7DhFkDAE1U67KVjGqPl/b8i+M4Wb5wzjkvtbEHj3H/ADFbmnuoDvUjfET7z2I/b5rodb0K1s3N+HdY7QoaYPu47mJZmECASAO/M6rply2u4rtBiGBBUzwcHg9j3qrwoWb1v2f9FyslHaa+/UzK5S2A4yWHYlYZufiAamh1JmNu1qCblm3tlAAGKiQo3CCQPYmubTUNID8Vt6e+N5Ke22CTEc/pWdqUHiRZtLdHR6Kyr+Y9gC2itaMF2RiybyCQjYtwcg4wKgdd0m6m240Lun0xlZkxtP8ApjgTOKut3FCDzInIIPfkiD37VF67xBcJgBTAgbpYgDsJOKlUo6m+7x8vUrtc9OEbVmw+J7DPeazfwre374/vUK3Vb55ePhQF/tWs7s31MT9yT/etkc8IyST5Z2NrxDds22U3QRt2gbpuD4UgzH3kDkZrQ6F0m5rLoZh6e38oA/0H9T+taXQejNfcADH9/wDb3NerdK6etlAq/qff/as9s1DKjyXVQc+eDZ0GlW0oRBgfuT7mpbSWJrBpbM1PaHTVhZuSM+j08VvgVRFirqiSFKUoBSlKAUpSgFKUoBSlKApFY3Say0oCB6v0e3fWLihvb3H2PIrzvr3gpklrUsPb84/0b+9ewMtat/Sg1ZCyUHmLK7KozWJI+eb2icHbtJMwAAZn2jmfipLpxs2LW9iC9y20HngwFT0ETuEGeMGCOfUus+G7d7JEN2dcN/v+tcH13w3dVt14s6AEB0AkE/mZe59zOYHqxW+PWqa02fIwy6WVe8dzR6eL11nvX2iy0HYxEFXlxDHIAK2zBgMpPastnX/xuAPSuCrJgA4Lnnc3AAwBMmYArR1m+6+0kiyWthm2woJ4zEhC24hThZ4wKv1OrJXyNOCCdy7TK+WEJfkth/r3NJEDtwJyqUvijz2xwjkbWtn9WYupdGtswGljHp2kkhyJLATP0iJPHqGQcVAavSNacqPS3cTI/Q/vXWDVrpLYJJusfSGYqXKxPpGQbcsSCTySO2Nm3p0uJ5l6WVvUu5JuEt9bEDMyICAxAHJzUXY4rFizHs+7ZalneDw/kcOdZCsr8mMn7itW3oixklQfYNP/AMZqY6hox5htp6pgledh7pOZ28E10HSugoFBM++MSff7UsrhTiSfPCORsla9OODkF6O57/srf6gVt6HoBdgvqJPaFH/9H967+10m2eVJ+5P/AJqR0fTUTKIFnkgZP61n/wCiZZ/zp8mv0bpa2FCqBPcgf0HxU3prE1dp9JUxotHWaTyaIrGyK6HS1MWrcVbZtRWeoExSlKAUpSgFKUoBSlKAUpSgFKUoBSlKAUpSgLHtzWnqNGDW/VCKA4bq/hZSS9om0/uvB+4/8f1riNV0ltLu3K4YhxuUyr7srDflIYBgeZHFe2XLQNR2s6argggEHkESDVsLZQ4KbKYzPEdLZLMbmp3NCbl3AmQp2k4YSFOSoIxJ+9vXOotqHGyQF+kiQxLAA9+JBgY5+TXfda8HyrCySoPKEnaY9j2/Wag9B4WYP60KKOSWBLfAg4Hua2rrI/ia37eRkfTT/CnsR3h3omNzDH947D4/vXX6XQE9q3tH0/gAYFdDodABWOdjk9T5NtdagsIitL0r4qRtdMAqXS0BV8VVkng0bWiArbS0BWSlcOilKUApSlAKUpQClKUApSlAKUpQClKUApSlAKUpQClKUAqhFVpQGG5ZBrTu6AGpKkUBH6fRgVvKsVWKrQClKUApSlAKUpQClKUApSlAKUpQClKUApSlAKUpQClKUApSlAKUpQClKUApSlAKUpQClKUApSlAKUpQClKUApSlAKUpQClKUB/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8681" name="AutoShape 9" descr="data:image/jpeg;base64,/9j/4AAQSkZJRgABAQAAAQABAAD/2wCEAAkGBxIREhUUERQVFBQWFxUWGBcVGBgXFRggFBgYGBoYGBgYHCkgHR4pHhgYITIhJSktLi8uGB8zOTMsNygtMCsBCgoKDg0OGxAQGzQmICQsLC8sMiw0LCwvMSwvNDQsLC8xLCwsLy8sNCwsLCwsLC80Lyw0LywsLCwsLCwsLCwsLP/AABEIAOEA4QMBIgACEQEDEQH/xAAcAAEAAQUBAQAAAAAAAAAAAAAABQECAwQGBwj/xAA9EAACAQMDAgUCBAQFAwMFAAABAhEAAyEEEjEFQQYTIlFhMnEjQoGRFFKhsQdiweHwM4LRFXKyJGOSosL/xAAZAQEAAwEBAAAAAAAAAAAAAAAAAgMEAQX/xAAuEQACAgEDAgQEBwEBAAAAAAAAAQIDERIhMQRBE1FhgSKh4fAyQnGRscHRFAX/2gAMAwEAAhEDEQA/APcaUpQClKUApSlAKUqlAKVE+JPEFnQ2t90yxwlsfU7ew+Pc9v2ryPS/4k9QGouMRgkEW2UeUB/KD9QI9/37UB7lStfp2p821buEbS6I8TMblBiYE88xV1zV21uLbLAXHDMq/mYJG4gew3D9xQGelUpQFaUpQClKUApSlAKUpQClKUApSlAKUpQClKUApSlAKUpQClKpQCoTxV4ltaG3ub13Gny7Q+pyP7KO5/uYFYPGXiu30+3J9d5gdlv+m5vZQe/fgV4J1rrH8UW1V67dW6HyI2k7eFSfyx27TmupAzeIettrTdu6t7qXFICkelY5UWs4j/c8k1EaTrha4GaSske5iMT71BdT6k+oub3P2E4H+/zVuiJkASZ4AEn9qng4fQHiDxSrdLazo7xXVJb01vaBDNvNtHVSSI5IL4Ag571zP+GfUbj9Sto9wuLR1CKAWa2m6Ay2y2dsoInnbPevN/8A1V9sb22n8rZjJwrc7fjt81K+GNe1q6G0xNtwdyxE/YTzxxUHBncn1HdvKsbmCyQokgSTwBPJ+KwdN6hb1Cl7RlQ9y2SRGbTFG5+Qa8J8eddbVW7Vy5e+nTAMu2A1y5eIAto49L7R6n7ACJr0f/B25u0BksYvXPq7SFbHwZnOZJqJ07mq1SldOFaUpQClKUApSlAKUpQClKUApSlAKUpQClKUApSqUArlvG/jK309IEPfYStv259bxkLjjk9u5E91a+1uxddI3JbuMs5EqpIkfcV836vUXvMa/cueZvncHElmMxngAfsAIjtXUgWa/qzXnXWHUMzsSWBGWjBUgjAHGMAD7VzXUbrXW3P8/YfAqQjzWPmNtPb2+wq/qKPbRQ67lbCxzj3Hap+hwgLulIiM/bPNSfT9KbYV/VuMwTgf9pHOO/zU14c8PM03gwlVLbGO1iM5URlcH7weKkPEfUrRttba1tveWF9IAUTwXnkgf+6Oxq6t4ljGX/BVN5XJxWt0Vy39Q9LElSCIOfjv8Vk6fabaWgbQwWSck8jaOe3IraudBuIyC6AC0FfUBI4MtOP1roOrdPs6eztUrvLqYUyoBGJOYXggk53A84Dw3jLO+Is4RFI4YeuWHbd2/wDNdF4I8SDTa60We4tuYubJKkbWjco5HfjFchfvEEqOdwH2yJ/pXQ+H+jXCXa1uuKQCQBtLgdzOQkyOxYiAOYjGvO74Oynj9T6S0GutX0D2XW4h7qZH2Psfg1sV4X03VW7TBtM93TX1UbkBYm4QAdpBlSDkQQIPau08Nf4kpdhdSu0x9a5GO5Tn9p+wquVb7HVNdz0ClYdJq7d1Q9tldT3UyPt9/is1VkytKpSgK0qlVoBSlKAUpSgFKUoBSlKAUpSgFUqtUoDU6us2Lw97dwf/AKmvnDVLvtwDkMP6A4r6M65ZZ9NeVSQzWrgBGDJUxkV849StlbcXBBPG3ORwZqUU3wRbS5Ne9qQhC6m2WBHp2xn5+K3+idCubDfJ85Av0ZJAMcqT9PBx8H4q7pXSrtsC7qB5ymB6vUoz37rz7H5jkZeq6wG4V0e/czBYPrIjlVbIPq7ZAjEZmyuDe0fp9CE5Jc/Uyay+txtumUpdAUHaCbdv+ZhKyGIgQo3TjnjNo9M+9WtsDB3N5qhmJzLuST7QACIg5hWNbfTBas+WLpFu/O9g4LAMRAZyRBxJg4EmCIgyt3RhLd3dgiCszEk+prjEH04EYIaMcBVu3h+Hj98/QqypcnNafTWPOuum9nUO6JcQbHiZJY/SuScx2zOKs/gGuB9RcZbAKlkBWUcERAXiD/KQZmYit7zbTbfMfzLakbrYwzAfSzbuQGmLcnBmT6qrrbRcM7ISHcvbslmAG6JdoIMlRgD7/SM7YvThy27fQzNZ2juc5dBdWITapI3bVIWRxuJmDxiYwMV1NhtPsN2xeazdjIYn3HoCgRGAIEgAcVZqdNcewtuwPJtEDzLbuCd8qRuc4BYEHadsRmJExmq0ZsWkuXCu24W27WVj6DDEgHAz3rs41yWW1Hft/ZyDmntvt94JW/1PcysTbvXsICE2ovIVgWUGQW4GK1bNooE8td0k7l4Z+VU+4hgSBHYEzOLum6nTsgW6gg7SrKIJ5+ppDCZ94ELjBmXXpQCb2ZjJNon0eZO8Ify7iJ7bpKnjtWa6tQ448vP9C6uTlyY9F1G5p2LW7mx12T64DC4BAUERcQRMkES5jBBPddF8byANUmwnAZc9hIa2Mggnbic9hXnaK3mtdaWAmTb2nbAxtVC2cAA/lEnmCNS2dkG8+yJ8q3cOxctuBeciWAKhuYE45zuGr2LlLB7D4h8VW9PY820BqCRuUIw2kfzFxIArL4d8UWdXbVh+G5AlGYGCe24YP9D8V5D4hXUPpbM2DbVSxdLfrjgISFnETnME1D+FL1w6hfIVyMhzBCBYzuPH2HvFUuJcnsfSVK4DwBrtUdVftXb/AJtpU3KkD8M7lEbueJxXf1AkKrVKUBWlUqtAKUpQClKUApSlAKpVaoaAVw3jfwtZZUaygRrl1LZA/wCmfMMSV7EH2ruKiOs+q7pkP0i4bjHsPLU7RPvuIpnHAwnyeSdasaq0rD8vmMpuQSjshIOfpme5WTUR061bAVSr+cWneCFKn8oR5jnJLCPaOT7bodGbVrydyXE9U7l+rexY7gSRyTXKdf8AA6PLWCLbfyGTbP27r+kj4rXR1GlYkv8AfqZbaG3mLOMFlbNxrt5TqUPpDlistkgkTJHpOePY1hsdWLbxqC90MPzEsqn3KSJ4HBERNWdR6ZdsHY6suSQDlT8g8Gt7T2rGpOwIbNwA7QvqVu8knJjOOY7ntvi62tS3/r27exkepPD+/cp0PR277XH2hTbUEIPoE+kM7NMmcxGT2ORWz4mdReC2lPmME9AJb1R9bbuXMAgcDkkiK0+reatpLRRPKQwLiL9RAIO5vfmfkE5ipPwZprJBIuAX+IOCJnFsnB4z3PtVN2y8WSzjhc/uW186E/1NbSeHL1lkugq7zLIwlWkyQST6p7zH3qH1HTrg1Zu3baPYFzc9sLCwcbGRhKj23foTzXpb3HVdzHdHG1fUSfntXF+JOvlvw12l8y45tjuisDz79u2e2JdVrlixZ+Rq8DSvgeCG1Vu3J8pSlufSpO4gCIBbv/zmrtP1B1OSWXaVgkboYFcNEiJx2+DxUXcveUMHnAXsSe2a39VYe2dt1SjwCVOeR2I5HzXrUXV2rR3MNtU63q7E7q+vJqDtf0elgDG0eraYJBbkqPVGI4mIs8R6RX0PlW0QlSjJcBUblXduL9we5YEgwcAZqCOlublXY25o2qQQWniPcVO9S6PZ0+m2Xb7C8xEpbO5QcGGQHIGCTjtE4FVXUVrEUyVds92zl+n9e1nTyqkHyzlUuepCP/tsDj/tNSGp8bsd9yyzqzKF8t4Nu37uhnJxAwO5M1r+XdsofpuWWwfz2iT7gxtb9mrZ8MWLO2/ai6PN2N+GWKp5c7WLAbhEnn359893Syisx3XoX13xk8PZkl4F6q+mZ2uXTad9jAAAlseoMIkmTEe4IGa7zw//AIl2Lp8vVL5Dgkbs+WY7mfUn2Mge9cNoNyeZbXbDtkkq+5RgDarEr6RxDCewrNojcu7kvWwm4bNzMsNt9QC3DLEyMDOec4rO61B/Env8i1TcuGe22rgYBlIZSJBBkH5BFanWeq2tJZa9fbaij9SeyqO5PtXjmj6pqdETd07eXbjc9poK4O1iVU7Cd3Owg5GBUN4u8W3+oXUFxYtgQqL9CmILHvJznsMD5jbVow08pkq7NXY9j8LeOdJr4W2xt3SP+lcgMe/pIMN74M/FdNXhn+G3Rlt63T4zudoOdsW3P74Fe51UywrSqVWuAUpSgFKUoBSlKApFU21dSgLPLHtVr2Qay0oCH6j0lLilWUMp5BAI/rXAdc8ExJsH52Mf/i3/AJ/evViK19Rpg1TjNxeUQlBSW54Y+p1Gnb1EyBthwSQN27DckSPcjtkVksmy5m2xtM5A24ZcmNrLAUj78AFjJIFdH46uW7jjT24Lq0u/5beCQhIGWMfT8Ac1yPVrdq24FgtKYZicbl9iO/f9vavXp+OKzy/49TzbPhk8cErrus6i1ZuWnYIzqyhiS6YgHOWUieGmJH0xXGPcazAurBOVIIKt8qwMEfIJroOm9UKH8UeYsEZALDHZmBIHxx8czi0nRbWpuAsoSzuggt9W0AlQTy0QSeBPaQDCfSR3b2/gsh1EuOSNtdPG+5a6hYdSyg27ikkJ/wBq/Up4+/tyJjpuuXbbsva8wKRsMbnEwAu04YfHfHYQc3XNchUWbQUqseoKwjbgBdxkSIknmK3/AArd01m29wnfqYIRMBhOPwy2CT789o9+V0KFeqS37f76HbLdctMXsT2k0/8ADlFkG6+5h5hmII3CRBLkNwMDMd90bee4m2zrLAuoTtV7ctJyRO4gho/NPznJrV0+u02phNRaNu6CAGQNvLe8qN26YMGRWlf1V25Omt3TcWTudjiJgKCO2QCc7iYGPqpjVKUsS9/9TRNzjGOV9/qjR6gtoeZb0wm2TLsSCSAZCr/kBEz3IB4Are1CWbVnyoViVRkAJnKgtdeDmSfT8ADGapb0NuyrXXS4/ltshgApcxAZASQuZyc8RzWjf0iagNfvOQF4uIfWWPCWx7/EYHtXOr6rCVdb9yzpunT+Of7G/wBK0zx+Fbzd9O0lQWVRLbGbjIzMgyBmsb6xmF0kBPLKmDkbZCFHBwYMEGMeoCBAFOj6kKjXb96dQVNpFAYeSARJYQIOOBg9+9QPUdeLm61acifUxbLu2fUQOwk4+5JOIV3TjHNiy+3qcnVGUsQ2Rb1brRvuLZ3KDLAAsQT3MsfvjtJ7nO/0XpnlKC5LMON3InifmKp0vQlVVrsFx8QPvFZOpdQFscbmP0qOTWSTyzQlhYJzwz1ddPrrLMR6m2GeQLno3fEEjNe1g188eDPD1zW6hGIPZnY/SqgzP27Adz8V9DrUZYOorVaUqJ0UpSgFKUoBSlKAUpSgFKUoBXGeN/FTWvwNLm82GuDItcSB73IMhefg8Vk8Y+J2thrGlZfO4ZzlbWBiBM3DIhfn9K88uhmY27BkqAlxnI3EkmVDDLlvUCCJ5Ij1Rrop/NIzXW/liYrts7ns6SWb6nd2BMmUO08SxeCRnMTzWXV6ZQgtW2UTJVXGYYJkMR6SSv1NtnMbVjc1upt6e2qpmRuVJ9J3QdzgGCAeMmYgHZg6VrU2jL3h5rMoABcoyvwWgfVJzj3jEVsnKcY60smWKi3hss0SpZuf/UgqFE5E/M7e8gEL2kqciayazV6U3BdZfMtceWvYsh23G9I9UzhiZ+wrV1Giu3tnmXVCosvu3fgLMS4I+owIXljHPNWIlzVsun0dtvLWWCyNzEDN263G48ewkKPnli8RqTbWOfInX8Caxkyroxct3L6OiIpMWiRvEAcZkEmYAB/StR7RGGVlJzDAqT9gealtb0i7a0Cs9lrd63qTJ2+oqySGnuAVj2rTs9eW85bXBrsKQhTaNrEgliogGY96lXdOK23XzOTrjLnZktp7dz+G/GvFEf6cBoERJPMEEgKDMBoBGK0dBobjWbzW1JBKlTjcwtsSRtBn59pTmsmpF25at3blwPaLErbSDc9TlRIBG9+JnJH5q2tRqWvv5VrfbtIqlwBsaFx6UaNo7AEx3PvUoW5zjz39MEZVtckTqurXLmmXTnbsBGdstAM+8fr7d62bWj01lrItTqGVrhVJ5ZiuwsVAlcfSIPzWLX3yrsrql0gkEsrK8jBDFdp3CMzP3q/pevQXU3qi2jIYKD6vSYVmJLQTEiY98Ut6aEo6kvN7d/7Fd0k8ZLvEOhZrGo1RuKdzbRBJZ23KpIxAE7ozwBXP+HFFy4WcKWVcNHqyeCe9dP4svJ/CPD213PbW3bQ/l3bsjMRE+k7Tkx3rlej6pbK3GP8AlA9zzXnTk5c+xtgkiZ6lr1tKSeew7mtDonS7mrvKSZa4donC/I+wEz71k6Xpbt68GVgxcbYH5d35ZPB7z2rvfCHSgLiuNv4L6hCRyY2osfGGP6/NUSeNu5YtztPD/TLektC3bz3Zogufc/2A7Cpy01RtmpGyKiSM9KUoBSlKAUpSgFKUoBVKUoCtcX4z8Wm238LpCDqGhWflbO7An/Oew+R3gHN4t8S7N1jT3FW5B33CQfK4wB3fI+ByfavOOo6O7pbeGnzCN9xd/mLJJk+qCTP1c8ic1ooUNaU3u+F9/wAdyi6UtL08d2a9y88m3ZY3bhGXn1CQd1tWgFmPr5mZMCQSdrW37WmS35c7oMKGBD7o9TlIDIIx/NH8tWtqremsqEyXVWAlxvOQWYGCLfGIG6IAgFjzt26zsWclmYyT3J/T9oFetXXreXx/J58paeOS67dZmLOSzMZJPJJ/5xW90zQXC49CncgZbm47bPqEP6DJecBeS0Ad6p0uw6uSRb2m3uZnhrdtZybg5mQBAIMgDMxW/wBA6kX1C2bFpmt/zEjzZiG1DsZWYkFWBUKdvczC+7KxHhE6q8by5I+6l7V3RprCsFBLnzDBYn6r95hjjiMAQFmc9j0Xp1o6dl6XqY1Fs/iMY23iJjcrAwnO1h881tacNZD6l3XW6e5bFu6baglFTcTtEneks24duwgQMGo6VetJZPShbtWbjC7cuFgWA+ob2bm2FnAnP7nDOzVsvp7mqMcbmv0bxbrQNUuoRTd09sXArLtMKwDzt5wwII/rWjrOoN1LymewqW59KD67zjEm4FlbK/mPwQJP03+IeorrLgZV/BUNbDL6H1RUgssz6bCkBmY4WOZiNPqfWb2lRrJCi7Poe3HlhPp2qn5NuzbtYY2zzJaUI75S3ON+fBBa3T3NHfUhl3LtuIwkd5Eq2VIIgq2cfqZQ6wbvO11twxAFo2/RtgsWEKQQ0mZOa1en6KfxtSHYuZtrJDXDxiPUckRGBGYEVlN/+HWbkm8N2HGB5gzwdrLyCSCW3YIiRfJKW3f0+/3K4towajp1y3bt3GZX8zaQFJL+oEicZOM+xIrdtdPsrYL3GJaMKMFT/Lnk+4jA7jvA6DqTWbiXE2lhJAInkEEFeMyambeqsagu18N/EEgIttfSQFhVAmJkfmmpeLNcvK9OSPhxfozAekBrLNdBXhllTtAByzRBI7enOZiKjenaMO7C2gIf0hTLlScegnJPsTx+lTjXLurKpeQooYeYFBBJI5gyZIg4GJk+42ulX7f8XbtqFDiQWWQim2LgCKpUTiCT3PHz274q28ZfP6HK5NSSzsb/AIe6YIsNbUiHuFj7BQVUfOZP612vTtKqCFESxY/JYyT+9aXS9CLSKikkCeeckmprSJXjHpEhpUqQQVh0yVsigFKUoBSlKAUpSgFKVSgFcp4x8SeSpSyy75AdiwG0T6wpON+2ft7GDGTxV4iFlWS0wDAHc5MKmDiY5kQfafevL+pPbuuiXrjWhADQkwJ/MSZDHBg7oxuJM1pop1PLM91uFhGfqKXdQLaSr6cFSXT6uIZmk5IBYwM9iJp1DUrp7exLvnWmXCmZuQzGWJg+VxwBuiOzGsXWdSAQbtpECStu2og3Igbng4TEwDkyAeSOevXmuMWcyx5P9vsO0dor0Ken14bWyMdl2nOCt+8zku5knJJ/5/QVsdBG929OVXcLhYqlqD/1GgTjEAZJhYzV2ktWPNm9ua1sO0CZ3QPqCwSOePitnU6C42lLWdq6YMzAZDvtJG5zEGJgAnHtJkzu6hP4Ft9/exyqp/i5MNx7mruDT6UMVLbiWgNcYfVevEYAyYHCjAzJPR2fDb6e0qNeQ6S6wN+/ZB3FYG1C0n8In83AJzioXwnfW6RpNy2FusfNug/iXFxtsg8LJn7z+h6jrWvPT0v27ht+W6eVptMgkBSCGu3CcidxmZ3GfvWO1tPQvv1NMEmtTLetdSHTzci4jh0FvT6a2BstrB/Euc5ye/qk9uOQ6Il1rW13u/w0kC2rEeawElFHsB6neIUZ5IrV6L0nzfU+7ywwWFjfcY5FtJxMZLHCjJ7A9L1LqP8ACIQu3z2VFQJO2yvOxVMMsSCCZ3NJIVlqWhR+Fbs5qb3fBg6n1UaVQF2/xJADAf8ATtIAQLagMYgwylTJwxJ3RUX0rpalTf1DHaIIXO5y3BOCZOCAfqx2OYdyWJLSSSSSckzyTXUFvJtC5qWNy7kW0JBA3T3nODk8jcI5k2uOhbcsgpamWa8G2oe+zeewm2BC7B+UELAkQASy5EKI24599SXJZ5YmPvgQAR2EDt2rY12ivABrysAYAJkgRkLOYj+U1vdD6bb3Jc1DqqM222r4DEcs0Z8scE4k+mRkhnSs5GMvBDKm04yf6AVdAIrq/E/RdNbcfiLba4JG0bl+7BPpB91x/l71zur0r2o3DB+lgQUaO6sMH/TvFcrmpLKOWprZm5pdePIu27nqDZEzuJ27RnsBCmf8oEZxHdLu+TcS53Rlb9jn+lZunqjND8Qe8ce57Y/4eK2NT0wJaLmQSfTMgjiFKx9UEk5wRHvV0ZRinHzKcOST8j1y1Bgjg5H61JaNc1z3hV2bS2S3OwL/APiSo/oK6TR14rWHg9ZPKyS1kYrJVlqr6idFKUoBSlKAUpSgKVw3jnx0mlPkWPXdkC4VP/THcA/zkce3J9q7hxINfPGl6WGvumoui1G4l2zuIOYJxPJzWnpoQk259uxm6ic44Ue506objMbrCxtRriBzH5oBYzBuSMCfTBMlj6ef1vUmt+nhgdyqebZiN2SSHgwBPpkk+rCZ9b4nddyWwkAbFcbix2+kXCWOSQAROR78zD9I0xu3lGw3PzMo5IkZPciSJjMTW6vpt/EnwjLK7bREy3dXb1Bm6dlw/nEm20CBuUZXAGVkf5aw3tK9uNwwfpYEFG/9rDBrt9cLHl+UgXUSId1ClxJgbAODJhVEBSRMAE1DazoV3SJKuLk/VZK7pA7lchoxkARODVlXVxe3Hkn97EZ9O+eTmNa7AEIJO0xmCCeCK27N8brYUyfrKniU2khk781o9Rvxd3Km1YX0yTGOROY/er9NqFuNP0leD+YVk6jWrHJ9zXSouCSJ+/qbWrdm1RFsKpC7JgknILEEiOw/4RtuLAW8saViXF2N191VztgE4LGF3HABHbmD81lRwAXJYsGAHcgkFf349+Kk11hDW1LG7aSHFstNsgNlY7Cf0zVcZ42RKUfMkv8A1qzasLdthTenZbT8unCmYAmTPJf85OTErXKFyzSxJYmSTya6N9PY1bu7FdMFCgL6ZaSxLTgGMCBmIqFu6G4ihyh2HgkYPzWqmUPcz2KXsW6PR3Lz7LSl29h7DuSeBXdeD+htYZhqfLUsoCBiCZkwEYmJmSQM4HviI8A9VtWblxbsL5m2GPA2zgnsM88YrpOq9Vs6ey5uXUv78IhKtP3ycd5/2rxf/S625XeAofDt7+/Gxv6WiGjxM7mJemG0xXycPuH1bjckmJxJy0liMRXH+JtDet3vxgBKgKVI2kIAvpA+kf5YxNbnh/rW1vUdhCtktAck4BcyVhTAMx6R71j6wg1d92tXjcaSAtyFLAceUcKR/lMH23c1r6OqdUmpLCKeonGa2e5Bba6HwYLbM63boCkYtNGy4fc7htkdu9YOneGL95HaNm07QHBBYjkfEfNQ+pt+TPmDIJULIMkc5HYdzW+TjNOKe5jWYNSaJTqZsWr02JIVuJlSVIys5A5iScwQalOh9JbWXA7yLSQBwCY/LgRJ7xxUf4f6W2rKFhAWdzRiCZEfOSAPtXpOjsqihEEKMAf8/vWW2zC0rkvqry9XY3NOgUAKIAAAA4AHAFS+jStDSWpqb01qKyGs2EFXUpXDopSlAKUpQClKUBSuW8S+CrGq3Mv4dw5JAlGP+Zff5H9a6k1Q11PBxpNYZ4F1nwre01wLdGwEwHMm2fkMBn7RPxVuo1XkWltKg3PbadrA5eVLEqDukQVgiJIMjFe86nTrcUq6h1PIYAg/oa4DxJ/h6hltLjn8N88/yMeP1/ettfWN4Vm6MNnS6cus4nS6Z9Kh1BP44ggtuIm5AKEFfUxU3JIPpZIwa2uj9ct3XZ9WyqywRAba8GQpGYC8wOSQTJUVFdb0d5bjeYrK2CVPMgAFj2JMSSOSTUWVrdGqF0c538129DN40q5Ywdh1PQjXvviBEqysDAHIP8zGQT/KNvMkVyXUejMGm2GdDO10EkgEgyB8gie9ZbXUryW/LR4SSdpAIzzyP6VP6TrtkLsTaty6F3FlaFaIhI7DhFkDAE1U67KVjGqPl/b8i+M4Wb5wzjkvtbEHj3H/ADFbmnuoDvUjfET7z2I/b5rodb0K1s3N+HdY7QoaYPu47mJZmECASAO/M6rply2u4rtBiGBBUzwcHg9j3qrwoWb1v2f9FyslHaa+/UzK5S2A4yWHYlYZufiAamh1JmNu1qCblm3tlAAGKiQo3CCQPYmubTUNID8Vt6e+N5Ke22CTEc/pWdqUHiRZtLdHR6Kyr+Y9gC2itaMF2RiybyCQjYtwcg4wKgdd0m6m240Lun0xlZkxtP8ApjgTOKut3FCDzInIIPfkiD37VF67xBcJgBTAgbpYgDsJOKlUo6m+7x8vUrtc9OEbVmw+J7DPeazfwre374/vUK3Vb55ePhQF/tWs7s31MT9yT/etkc8IyST5Z2NrxDds22U3QRt2gbpuD4UgzH3kDkZrQ6F0m5rLoZh6e38oA/0H9T+taXQejNfcADH9/wDb3NerdK6etlAq/qff/as9s1DKjyXVQc+eDZ0GlW0oRBgfuT7mpbSWJrBpbM1PaHTVhZuSM+j08VvgVRFirqiSFKUoBSlKAUpSgFKUoBSlKApFY3Say0oCB6v0e3fWLihvb3H2PIrzvr3gpklrUsPb84/0b+9ewMtat/Sg1ZCyUHmLK7KozWJI+eb2icHbtJMwAAZn2jmfipLpxs2LW9iC9y20HngwFT0ETuEGeMGCOfUus+G7d7JEN2dcN/v+tcH13w3dVt14s6AEB0AkE/mZe59zOYHqxW+PWqa02fIwy6WVe8dzR6eL11nvX2iy0HYxEFXlxDHIAK2zBgMpPastnX/xuAPSuCrJgA4Lnnc3AAwBMmYArR1m+6+0kiyWthm2woJ4zEhC24hThZ4wKv1OrJXyNOCCdy7TK+WEJfkth/r3NJEDtwJyqUvijz2xwjkbWtn9WYupdGtswGljHp2kkhyJLATP0iJPHqGQcVAavSNacqPS3cTI/Q/vXWDVrpLYJJusfSGYqXKxPpGQbcsSCTySO2Nm3p0uJ5l6WVvUu5JuEt9bEDMyICAxAHJzUXY4rFizHs+7ZalneDw/kcOdZCsr8mMn7itW3oixklQfYNP/AMZqY6hox5htp6pgledh7pOZ28E10HSugoFBM++MSff7UsrhTiSfPCORsla9OODkF6O57/srf6gVt6HoBdgvqJPaFH/9H967+10m2eVJ+5P/AJqR0fTUTKIFnkgZP61n/wCiZZ/zp8mv0bpa2FCqBPcgf0HxU3prE1dp9JUxotHWaTyaIrGyK6HS1MWrcVbZtRWeoExSlKAUpSgFKUoBSlKAUpSgFKUoBSlKAUpSgLHtzWnqNGDW/VCKA4bq/hZSS9om0/uvB+4/8f1riNV0ltLu3K4YhxuUyr7srDflIYBgeZHFe2XLQNR2s6argggEHkESDVsLZQ4KbKYzPEdLZLMbmp3NCbl3AmQp2k4YSFOSoIxJ+9vXOotqHGyQF+kiQxLAA9+JBgY5+TXfda8HyrCySoPKEnaY9j2/Wag9B4WYP60KKOSWBLfAg4Hua2rrI/ia37eRkfTT/CnsR3h3omNzDH947D4/vXX6XQE9q3tH0/gAYFdDodABWOdjk9T5NtdagsIitL0r4qRtdMAqXS0BV8VVkng0bWiArbS0BWSlcOilKUApSlAKUpQClKUApSlAKUpQClKUApSlAKUpQClKUAqhFVpQGG5ZBrTu6AGpKkUBH6fRgVvKsVWKrQClKUApSlAKUpQClKUApSlAKUpQClKUApSlAKUpQClKUApSlAKUpQClKUApSlAKUpQClKUApSlAKUpQClKUApSlAKUpQClKUB/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8683" name="AutoShape 11" descr="data:image/jpeg;base64,/9j/4AAQSkZJRgABAQAAAQABAAD/2wCEAAkGBxIREhUUERQVFBQWFxUWGBcVGBgXFRggFBgYGBoYGBgYHCkgHR4pHhgYITIhJSktLi8uGB8zOTMsNygtMCsBCgoKDg0OGxAQGzQmICQsLC8sMiw0LCwvMSwvNDQsLC8xLCwsLy8sNCwsLCwsLC80Lyw0LywsLCwsLCwsLCwsLP/AABEIAOEA4QMBIgACEQEDEQH/xAAcAAEAAQUBAQAAAAAAAAAAAAAABQECAwQGBwj/xAA9EAACAQMDAgUCBAQFAwMFAAABAhEAAyEEEjEFQQYTIlFhMnEjQoGRFFKhsQdiweHwM4LRFXKyJGOSosL/xAAZAQEAAwEBAAAAAAAAAAAAAAAAAgMEAQX/xAAuEQACAgEDAgQEBwEBAAAAAAAAAQIDERIhMQRBE1FhgSKh4fAyQnGRscHRFAX/2gAMAwEAAhEDEQA/APcaUpQClKUApSlAKUqlAKVE+JPEFnQ2t90yxwlsfU7ew+Pc9v2ryPS/4k9QGouMRgkEW2UeUB/KD9QI9/37UB7lStfp2p821buEbS6I8TMblBiYE88xV1zV21uLbLAXHDMq/mYJG4gew3D9xQGelUpQFaUpQClKUApSlAKUpQClKUApSlAKUpQClKUApSlAKUpQClKpQCoTxV4ltaG3ub13Gny7Q+pyP7KO5/uYFYPGXiu30+3J9d5gdlv+m5vZQe/fgV4J1rrH8UW1V67dW6HyI2k7eFSfyx27TmupAzeIettrTdu6t7qXFICkelY5UWs4j/c8k1EaTrha4GaSske5iMT71BdT6k+oub3P2E4H+/zVuiJkASZ4AEn9qng4fQHiDxSrdLazo7xXVJb01vaBDNvNtHVSSI5IL4Ag571zP+GfUbj9Sto9wuLR1CKAWa2m6Ay2y2dsoInnbPevN/8A1V9sb22n8rZjJwrc7fjt81K+GNe1q6G0xNtwdyxE/YTzxxUHBncn1HdvKsbmCyQokgSTwBPJ+KwdN6hb1Cl7RlQ9y2SRGbTFG5+Qa8J8eddbVW7Vy5e+nTAMu2A1y5eIAto49L7R6n7ACJr0f/B25u0BksYvXPq7SFbHwZnOZJqJ07mq1SldOFaUpQClKUApSlAKUpQClKUApSlAKUpQClKUApSqUArlvG/jK309IEPfYStv259bxkLjjk9u5E91a+1uxddI3JbuMs5EqpIkfcV836vUXvMa/cueZvncHElmMxngAfsAIjtXUgWa/qzXnXWHUMzsSWBGWjBUgjAHGMAD7VzXUbrXW3P8/YfAqQjzWPmNtPb2+wq/qKPbRQ67lbCxzj3Hap+hwgLulIiM/bPNSfT9KbYV/VuMwTgf9pHOO/zU14c8PM03gwlVLbGO1iM5URlcH7weKkPEfUrRttba1tveWF9IAUTwXnkgf+6Oxq6t4ljGX/BVN5XJxWt0Vy39Q9LElSCIOfjv8Vk6fabaWgbQwWSck8jaOe3IraudBuIyC6AC0FfUBI4MtOP1roOrdPs6eztUrvLqYUyoBGJOYXggk53A84Dw3jLO+Is4RFI4YeuWHbd2/wDNdF4I8SDTa60We4tuYubJKkbWjco5HfjFchfvEEqOdwH2yJ/pXQ+H+jXCXa1uuKQCQBtLgdzOQkyOxYiAOYjGvO74Oynj9T6S0GutX0D2XW4h7qZH2Psfg1sV4X03VW7TBtM93TX1UbkBYm4QAdpBlSDkQQIPau08Nf4kpdhdSu0x9a5GO5Tn9p+wquVb7HVNdz0ClYdJq7d1Q9tldT3UyPt9/is1VkytKpSgK0qlVoBSlKAUpSgFKUoBSlKAUpSgFUqtUoDU6us2Lw97dwf/AKmvnDVLvtwDkMP6A4r6M65ZZ9NeVSQzWrgBGDJUxkV849StlbcXBBPG3ORwZqUU3wRbS5Ne9qQhC6m2WBHp2xn5+K3+idCubDfJ85Av0ZJAMcqT9PBx8H4q7pXSrtsC7qB5ymB6vUoz37rz7H5jkZeq6wG4V0e/czBYPrIjlVbIPq7ZAjEZmyuDe0fp9CE5Jc/Uyay+txtumUpdAUHaCbdv+ZhKyGIgQo3TjnjNo9M+9WtsDB3N5qhmJzLuST7QACIg5hWNbfTBas+WLpFu/O9g4LAMRAZyRBxJg4EmCIgyt3RhLd3dgiCszEk+prjEH04EYIaMcBVu3h+Hj98/QqypcnNafTWPOuum9nUO6JcQbHiZJY/SuScx2zOKs/gGuB9RcZbAKlkBWUcERAXiD/KQZmYit7zbTbfMfzLakbrYwzAfSzbuQGmLcnBmT6qrrbRcM7ISHcvbslmAG6JdoIMlRgD7/SM7YvThy27fQzNZ2juc5dBdWITapI3bVIWRxuJmDxiYwMV1NhtPsN2xeazdjIYn3HoCgRGAIEgAcVZqdNcewtuwPJtEDzLbuCd8qRuc4BYEHadsRmJExmq0ZsWkuXCu24W27WVj6DDEgHAz3rs41yWW1Hft/ZyDmntvt94JW/1PcysTbvXsICE2ovIVgWUGQW4GK1bNooE8td0k7l4Z+VU+4hgSBHYEzOLum6nTsgW6gg7SrKIJ5+ppDCZ94ELjBmXXpQCb2ZjJNon0eZO8Ify7iJ7bpKnjtWa6tQ448vP9C6uTlyY9F1G5p2LW7mx12T64DC4BAUERcQRMkES5jBBPddF8byANUmwnAZc9hIa2Mggnbic9hXnaK3mtdaWAmTb2nbAxtVC2cAA/lEnmCNS2dkG8+yJ8q3cOxctuBeciWAKhuYE45zuGr2LlLB7D4h8VW9PY820BqCRuUIw2kfzFxIArL4d8UWdXbVh+G5AlGYGCe24YP9D8V5D4hXUPpbM2DbVSxdLfrjgISFnETnME1D+FL1w6hfIVyMhzBCBYzuPH2HvFUuJcnsfSVK4DwBrtUdVftXb/AJtpU3KkD8M7lEbueJxXf1AkKrVKUBWlUqtAKUpQClKUApSlAKpVaoaAVw3jfwtZZUaygRrl1LZA/wCmfMMSV7EH2ruKiOs+q7pkP0i4bjHsPLU7RPvuIpnHAwnyeSdasaq0rD8vmMpuQSjshIOfpme5WTUR061bAVSr+cWneCFKn8oR5jnJLCPaOT7bodGbVrydyXE9U7l+rexY7gSRyTXKdf8AA6PLWCLbfyGTbP27r+kj4rXR1GlYkv8AfqZbaG3mLOMFlbNxrt5TqUPpDlistkgkTJHpOePY1hsdWLbxqC90MPzEsqn3KSJ4HBERNWdR6ZdsHY6suSQDlT8g8Gt7T2rGpOwIbNwA7QvqVu8knJjOOY7ntvi62tS3/r27exkepPD+/cp0PR277XH2hTbUEIPoE+kM7NMmcxGT2ORWz4mdReC2lPmME9AJb1R9bbuXMAgcDkkiK0+reatpLRRPKQwLiL9RAIO5vfmfkE5ipPwZprJBIuAX+IOCJnFsnB4z3PtVN2y8WSzjhc/uW186E/1NbSeHL1lkugq7zLIwlWkyQST6p7zH3qH1HTrg1Zu3baPYFzc9sLCwcbGRhKj23foTzXpb3HVdzHdHG1fUSfntXF+JOvlvw12l8y45tjuisDz79u2e2JdVrlixZ+Rq8DSvgeCG1Vu3J8pSlufSpO4gCIBbv/zmrtP1B1OSWXaVgkboYFcNEiJx2+DxUXcveUMHnAXsSe2a39VYe2dt1SjwCVOeR2I5HzXrUXV2rR3MNtU63q7E7q+vJqDtf0elgDG0eraYJBbkqPVGI4mIs8R6RX0PlW0QlSjJcBUblXduL9we5YEgwcAZqCOlublXY25o2qQQWniPcVO9S6PZ0+m2Xb7C8xEpbO5QcGGQHIGCTjtE4FVXUVrEUyVds92zl+n9e1nTyqkHyzlUuepCP/tsDj/tNSGp8bsd9yyzqzKF8t4Nu37uhnJxAwO5M1r+XdsofpuWWwfz2iT7gxtb9mrZ8MWLO2/ai6PN2N+GWKp5c7WLAbhEnn359893Syisx3XoX13xk8PZkl4F6q+mZ2uXTad9jAAAlseoMIkmTEe4IGa7zw//AIl2Lp8vVL5Dgkbs+WY7mfUn2Mge9cNoNyeZbXbDtkkq+5RgDarEr6RxDCewrNojcu7kvWwm4bNzMsNt9QC3DLEyMDOec4rO61B/Env8i1TcuGe22rgYBlIZSJBBkH5BFanWeq2tJZa9fbaij9SeyqO5PtXjmj6pqdETd07eXbjc9poK4O1iVU7Cd3Owg5GBUN4u8W3+oXUFxYtgQqL9CmILHvJznsMD5jbVow08pkq7NXY9j8LeOdJr4W2xt3SP+lcgMe/pIMN74M/FdNXhn+G3Rlt63T4zudoOdsW3P74Fe51UywrSqVWuAUpSgFKUoBSlKApFU21dSgLPLHtVr2Qay0oCH6j0lLilWUMp5BAI/rXAdc8ExJsH52Mf/i3/AJ/evViK19Rpg1TjNxeUQlBSW54Y+p1Gnb1EyBthwSQN27DckSPcjtkVksmy5m2xtM5A24ZcmNrLAUj78AFjJIFdH46uW7jjT24Lq0u/5beCQhIGWMfT8Ac1yPVrdq24FgtKYZicbl9iO/f9vavXp+OKzy/49TzbPhk8cErrus6i1ZuWnYIzqyhiS6YgHOWUieGmJH0xXGPcazAurBOVIIKt8qwMEfIJroOm9UKH8UeYsEZALDHZmBIHxx8czi0nRbWpuAsoSzuggt9W0AlQTy0QSeBPaQDCfSR3b2/gsh1EuOSNtdPG+5a6hYdSyg27ikkJ/wBq/Up4+/tyJjpuuXbbsva8wKRsMbnEwAu04YfHfHYQc3XNchUWbQUqseoKwjbgBdxkSIknmK3/AArd01m29wnfqYIRMBhOPwy2CT789o9+V0KFeqS37f76HbLdctMXsT2k0/8ADlFkG6+5h5hmII3CRBLkNwMDMd90bee4m2zrLAuoTtV7ctJyRO4gho/NPznJrV0+u02phNRaNu6CAGQNvLe8qN26YMGRWlf1V25Omt3TcWTudjiJgKCO2QCc7iYGPqpjVKUsS9/9TRNzjGOV9/qjR6gtoeZb0wm2TLsSCSAZCr/kBEz3IB4Are1CWbVnyoViVRkAJnKgtdeDmSfT8ADGapb0NuyrXXS4/ltshgApcxAZASQuZyc8RzWjf0iagNfvOQF4uIfWWPCWx7/EYHtXOr6rCVdb9yzpunT+Of7G/wBK0zx+Fbzd9O0lQWVRLbGbjIzMgyBmsb6xmF0kBPLKmDkbZCFHBwYMEGMeoCBAFOj6kKjXb96dQVNpFAYeSARJYQIOOBg9+9QPUdeLm61acifUxbLu2fUQOwk4+5JOIV3TjHNiy+3qcnVGUsQ2Rb1brRvuLZ3KDLAAsQT3MsfvjtJ7nO/0XpnlKC5LMON3InifmKp0vQlVVrsFx8QPvFZOpdQFscbmP0qOTWSTyzQlhYJzwz1ddPrrLMR6m2GeQLno3fEEjNe1g188eDPD1zW6hGIPZnY/SqgzP27Adz8V9DrUZYOorVaUqJ0UpSgFKUoBSlKAUpSgFKUoBXGeN/FTWvwNLm82GuDItcSB73IMhefg8Vk8Y+J2thrGlZfO4ZzlbWBiBM3DIhfn9K88uhmY27BkqAlxnI3EkmVDDLlvUCCJ5Ij1Rrop/NIzXW/liYrts7ns6SWb6nd2BMmUO08SxeCRnMTzWXV6ZQgtW2UTJVXGYYJkMR6SSv1NtnMbVjc1upt6e2qpmRuVJ9J3QdzgGCAeMmYgHZg6VrU2jL3h5rMoABcoyvwWgfVJzj3jEVsnKcY60smWKi3hss0SpZuf/UgqFE5E/M7e8gEL2kqciayazV6U3BdZfMtceWvYsh23G9I9UzhiZ+wrV1Giu3tnmXVCosvu3fgLMS4I+owIXljHPNWIlzVsun0dtvLWWCyNzEDN263G48ewkKPnli8RqTbWOfInX8Caxkyroxct3L6OiIpMWiRvEAcZkEmYAB/StR7RGGVlJzDAqT9gealtb0i7a0Cs9lrd63qTJ2+oqySGnuAVj2rTs9eW85bXBrsKQhTaNrEgliogGY96lXdOK23XzOTrjLnZktp7dz+G/GvFEf6cBoERJPMEEgKDMBoBGK0dBobjWbzW1JBKlTjcwtsSRtBn59pTmsmpF25at3blwPaLErbSDc9TlRIBG9+JnJH5q2tRqWvv5VrfbtIqlwBsaFx6UaNo7AEx3PvUoW5zjz39MEZVtckTqurXLmmXTnbsBGdstAM+8fr7d62bWj01lrItTqGVrhVJ5ZiuwsVAlcfSIPzWLX3yrsrql0gkEsrK8jBDFdp3CMzP3q/pevQXU3qi2jIYKD6vSYVmJLQTEiY98Ut6aEo6kvN7d/7Fd0k8ZLvEOhZrGo1RuKdzbRBJZ23KpIxAE7ozwBXP+HFFy4WcKWVcNHqyeCe9dP4svJ/CPD213PbW3bQ/l3bsjMRE+k7Tkx3rlej6pbK3GP8AlA9zzXnTk5c+xtgkiZ6lr1tKSeew7mtDonS7mrvKSZa4donC/I+wEz71k6Xpbt68GVgxcbYH5d35ZPB7z2rvfCHSgLiuNv4L6hCRyY2osfGGP6/NUSeNu5YtztPD/TLektC3bz3Zogufc/2A7Cpy01RtmpGyKiSM9KUoBSlKAUpSgFKUoBVKUoCtcX4z8Wm238LpCDqGhWflbO7An/Oew+R3gHN4t8S7N1jT3FW5B33CQfK4wB3fI+ByfavOOo6O7pbeGnzCN9xd/mLJJk+qCTP1c8ic1ooUNaU3u+F9/wAdyi6UtL08d2a9y88m3ZY3bhGXn1CQd1tWgFmPr5mZMCQSdrW37WmS35c7oMKGBD7o9TlIDIIx/NH8tWtqremsqEyXVWAlxvOQWYGCLfGIG6IAgFjzt26zsWclmYyT3J/T9oFetXXreXx/J58paeOS67dZmLOSzMZJPJJ/5xW90zQXC49CncgZbm47bPqEP6DJecBeS0Ad6p0uw6uSRb2m3uZnhrdtZybg5mQBAIMgDMxW/wBA6kX1C2bFpmt/zEjzZiG1DsZWYkFWBUKdvczC+7KxHhE6q8by5I+6l7V3RprCsFBLnzDBYn6r95hjjiMAQFmc9j0Xp1o6dl6XqY1Fs/iMY23iJjcrAwnO1h881tacNZD6l3XW6e5bFu6baglFTcTtEneks24duwgQMGo6VetJZPShbtWbjC7cuFgWA+ob2bm2FnAnP7nDOzVsvp7mqMcbmv0bxbrQNUuoRTd09sXArLtMKwDzt5wwII/rWjrOoN1LymewqW59KD67zjEm4FlbK/mPwQJP03+IeorrLgZV/BUNbDL6H1RUgssz6bCkBmY4WOZiNPqfWb2lRrJCi7Poe3HlhPp2qn5NuzbtYY2zzJaUI75S3ON+fBBa3T3NHfUhl3LtuIwkd5Eq2VIIgq2cfqZQ6wbvO11twxAFo2/RtgsWEKQQ0mZOa1en6KfxtSHYuZtrJDXDxiPUckRGBGYEVlN/+HWbkm8N2HGB5gzwdrLyCSCW3YIiRfJKW3f0+/3K4towajp1y3bt3GZX8zaQFJL+oEicZOM+xIrdtdPsrYL3GJaMKMFT/Lnk+4jA7jvA6DqTWbiXE2lhJAInkEEFeMyambeqsagu18N/EEgIttfSQFhVAmJkfmmpeLNcvK9OSPhxfozAekBrLNdBXhllTtAByzRBI7enOZiKjenaMO7C2gIf0hTLlScegnJPsTx+lTjXLurKpeQooYeYFBBJI5gyZIg4GJk+42ulX7f8XbtqFDiQWWQim2LgCKpUTiCT3PHz274q28ZfP6HK5NSSzsb/AIe6YIsNbUiHuFj7BQVUfOZP612vTtKqCFESxY/JYyT+9aXS9CLSKikkCeeckmprSJXjHpEhpUqQQVh0yVsigFKUoBSlKAUpSgFKVSgFcp4x8SeSpSyy75AdiwG0T6wpON+2ft7GDGTxV4iFlWS0wDAHc5MKmDiY5kQfafevL+pPbuuiXrjWhADQkwJ/MSZDHBg7oxuJM1pop1PLM91uFhGfqKXdQLaSr6cFSXT6uIZmk5IBYwM9iJp1DUrp7exLvnWmXCmZuQzGWJg+VxwBuiOzGsXWdSAQbtpECStu2og3Igbng4TEwDkyAeSOevXmuMWcyx5P9vsO0dor0Ken14bWyMdl2nOCt+8zku5knJJ/5/QVsdBG929OVXcLhYqlqD/1GgTjEAZJhYzV2ktWPNm9ua1sO0CZ3QPqCwSOePitnU6C42lLWdq6YMzAZDvtJG5zEGJgAnHtJkzu6hP4Ft9/exyqp/i5MNx7mruDT6UMVLbiWgNcYfVevEYAyYHCjAzJPR2fDb6e0qNeQ6S6wN+/ZB3FYG1C0n8In83AJzioXwnfW6RpNy2FusfNug/iXFxtsg8LJn7z+h6jrWvPT0v27ht+W6eVptMgkBSCGu3CcidxmZ3GfvWO1tPQvv1NMEmtTLetdSHTzci4jh0FvT6a2BstrB/Euc5ye/qk9uOQ6Il1rW13u/w0kC2rEeawElFHsB6neIUZ5IrV6L0nzfU+7ywwWFjfcY5FtJxMZLHCjJ7A9L1LqP8ACIQu3z2VFQJO2yvOxVMMsSCCZ3NJIVlqWhR+Fbs5qb3fBg6n1UaVQF2/xJADAf8ATtIAQLagMYgwylTJwxJ3RUX0rpalTf1DHaIIXO5y3BOCZOCAfqx2OYdyWJLSSSSSckzyTXUFvJtC5qWNy7kW0JBA3T3nODk8jcI5k2uOhbcsgpamWa8G2oe+zeewm2BC7B+UELAkQASy5EKI24599SXJZ5YmPvgQAR2EDt2rY12ivABrysAYAJkgRkLOYj+U1vdD6bb3Jc1DqqM222r4DEcs0Z8scE4k+mRkhnSs5GMvBDKm04yf6AVdAIrq/E/RdNbcfiLba4JG0bl+7BPpB91x/l71zur0r2o3DB+lgQUaO6sMH/TvFcrmpLKOWprZm5pdePIu27nqDZEzuJ27RnsBCmf8oEZxHdLu+TcS53Rlb9jn+lZunqjND8Qe8ce57Y/4eK2NT0wJaLmQSfTMgjiFKx9UEk5wRHvV0ZRinHzKcOST8j1y1Bgjg5H61JaNc1z3hV2bS2S3OwL/APiSo/oK6TR14rWHg9ZPKyS1kYrJVlqr6idFKUoBSlKAUpSgKVw3jnx0mlPkWPXdkC4VP/THcA/zkce3J9q7hxINfPGl6WGvumoui1G4l2zuIOYJxPJzWnpoQk259uxm6ic44Ue506objMbrCxtRriBzH5oBYzBuSMCfTBMlj6ef1vUmt+nhgdyqebZiN2SSHgwBPpkk+rCZ9b4nddyWwkAbFcbix2+kXCWOSQAROR78zD9I0xu3lGw3PzMo5IkZPciSJjMTW6vpt/EnwjLK7bREy3dXb1Bm6dlw/nEm20CBuUZXAGVkf5aw3tK9uNwwfpYEFG/9rDBrt9cLHl+UgXUSId1ClxJgbAODJhVEBSRMAE1DazoV3SJKuLk/VZK7pA7lchoxkARODVlXVxe3Hkn97EZ9O+eTmNa7AEIJO0xmCCeCK27N8brYUyfrKniU2khk781o9Rvxd3Km1YX0yTGOROY/er9NqFuNP0leD+YVk6jWrHJ9zXSouCSJ+/qbWrdm1RFsKpC7JgknILEEiOw/4RtuLAW8saViXF2N191VztgE4LGF3HABHbmD81lRwAXJYsGAHcgkFf349+Kk11hDW1LG7aSHFstNsgNlY7Cf0zVcZ42RKUfMkv8A1qzasLdthTenZbT8unCmYAmTPJf85OTErXKFyzSxJYmSTya6N9PY1bu7FdMFCgL6ZaSxLTgGMCBmIqFu6G4ihyh2HgkYPzWqmUPcz2KXsW6PR3Lz7LSl29h7DuSeBXdeD+htYZhqfLUsoCBiCZkwEYmJmSQM4HviI8A9VtWblxbsL5m2GPA2zgnsM88YrpOq9Vs6ey5uXUv78IhKtP3ycd5/2rxf/S625XeAofDt7+/Gxv6WiGjxM7mJemG0xXycPuH1bjckmJxJy0liMRXH+JtDet3vxgBKgKVI2kIAvpA+kf5YxNbnh/rW1vUdhCtktAck4BcyVhTAMx6R71j6wg1d92tXjcaSAtyFLAceUcKR/lMH23c1r6OqdUmpLCKeonGa2e5Bba6HwYLbM63boCkYtNGy4fc7htkdu9YOneGL95HaNm07QHBBYjkfEfNQ+pt+TPmDIJULIMkc5HYdzW+TjNOKe5jWYNSaJTqZsWr02JIVuJlSVIys5A5iScwQalOh9JbWXA7yLSQBwCY/LgRJ7xxUf4f6W2rKFhAWdzRiCZEfOSAPtXpOjsqihEEKMAf8/vWW2zC0rkvqry9XY3NOgUAKIAAAA4AHAFS+jStDSWpqb01qKyGs2EFXUpXDopSlAKUpQClKUBSuW8S+CrGq3Mv4dw5JAlGP+Zff5H9a6k1Q11PBxpNYZ4F1nwre01wLdGwEwHMm2fkMBn7RPxVuo1XkWltKg3PbadrA5eVLEqDukQVgiJIMjFe86nTrcUq6h1PIYAg/oa4DxJ/h6hltLjn8N88/yMeP1/ettfWN4Vm6MNnS6cus4nS6Z9Kh1BP44ggtuIm5AKEFfUxU3JIPpZIwa2uj9ct3XZ9WyqywRAba8GQpGYC8wOSQTJUVFdb0d5bjeYrK2CVPMgAFj2JMSSOSTUWVrdGqF0c538129DN40q5Ywdh1PQjXvviBEqysDAHIP8zGQT/KNvMkVyXUejMGm2GdDO10EkgEgyB8gie9ZbXUryW/LR4SSdpAIzzyP6VP6TrtkLsTaty6F3FlaFaIhI7DhFkDAE1U67KVjGqPl/b8i+M4Wb5wzjkvtbEHj3H/ADFbmnuoDvUjfET7z2I/b5rodb0K1s3N+HdY7QoaYPu47mJZmECASAO/M6rply2u4rtBiGBBUzwcHg9j3qrwoWb1v2f9FyslHaa+/UzK5S2A4yWHYlYZufiAamh1JmNu1qCblm3tlAAGKiQo3CCQPYmubTUNID8Vt6e+N5Ke22CTEc/pWdqUHiRZtLdHR6Kyr+Y9gC2itaMF2RiybyCQjYtwcg4wKgdd0m6m240Lun0xlZkxtP8ApjgTOKut3FCDzInIIPfkiD37VF67xBcJgBTAgbpYgDsJOKlUo6m+7x8vUrtc9OEbVmw+J7DPeazfwre374/vUK3Vb55ePhQF/tWs7s31MT9yT/etkc8IyST5Z2NrxDds22U3QRt2gbpuD4UgzH3kDkZrQ6F0m5rLoZh6e38oA/0H9T+taXQejNfcADH9/wDb3NerdK6etlAq/qff/as9s1DKjyXVQc+eDZ0GlW0oRBgfuT7mpbSWJrBpbM1PaHTVhZuSM+j08VvgVRFirqiSFKUoBSlKAUpSgFKUoBSlKApFY3Say0oCB6v0e3fWLihvb3H2PIrzvr3gpklrUsPb84/0b+9ewMtat/Sg1ZCyUHmLK7KozWJI+eb2icHbtJMwAAZn2jmfipLpxs2LW9iC9y20HngwFT0ETuEGeMGCOfUus+G7d7JEN2dcN/v+tcH13w3dVt14s6AEB0AkE/mZe59zOYHqxW+PWqa02fIwy6WVe8dzR6eL11nvX2iy0HYxEFXlxDHIAK2zBgMpPastnX/xuAPSuCrJgA4Lnnc3AAwBMmYArR1m+6+0kiyWthm2woJ4zEhC24hThZ4wKv1OrJXyNOCCdy7TK+WEJfkth/r3NJEDtwJyqUvijz2xwjkbWtn9WYupdGtswGljHp2kkhyJLATP0iJPHqGQcVAavSNacqPS3cTI/Q/vXWDVrpLYJJusfSGYqXKxPpGQbcsSCTySO2Nm3p0uJ5l6WVvUu5JuEt9bEDMyICAxAHJzUXY4rFizHs+7ZalneDw/kcOdZCsr8mMn7itW3oixklQfYNP/AMZqY6hox5htp6pgledh7pOZ28E10HSugoFBM++MSff7UsrhTiSfPCORsla9OODkF6O57/srf6gVt6HoBdgvqJPaFH/9H967+10m2eVJ+5P/AJqR0fTUTKIFnkgZP61n/wCiZZ/zp8mv0bpa2FCqBPcgf0HxU3prE1dp9JUxotHWaTyaIrGyK6HS1MWrcVbZtRWeoExSlKAUpSgFKUoBSlKAUpSgFKUoBSlKAUpSgLHtzWnqNGDW/VCKA4bq/hZSS9om0/uvB+4/8f1riNV0ltLu3K4YhxuUyr7srDflIYBgeZHFe2XLQNR2s6argggEHkESDVsLZQ4KbKYzPEdLZLMbmp3NCbl3AmQp2k4YSFOSoIxJ+9vXOotqHGyQF+kiQxLAA9+JBgY5+TXfda8HyrCySoPKEnaY9j2/Wag9B4WYP60KKOSWBLfAg4Hua2rrI/ia37eRkfTT/CnsR3h3omNzDH947D4/vXX6XQE9q3tH0/gAYFdDodABWOdjk9T5NtdagsIitL0r4qRtdMAqXS0BV8VVkng0bWiArbS0BWSlcOilKUApSlAKUpQClKUApSlAKUpQClKUApSlAKUpQClKUAqhFVpQGG5ZBrTu6AGpKkUBH6fRgVvKsVWKrQClKUApSlAKUpQClKUApSlAKUpQClKUApSlAKUpQClKUApSlAKUpQClKUApSlAKUpQClKUApSlAKUpQClKUApSlAKUpQClKUB/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5" name="Retângulo 14"/>
          <p:cNvSpPr/>
          <p:nvPr/>
        </p:nvSpPr>
        <p:spPr>
          <a:xfrm>
            <a:off x="683568" y="2636912"/>
            <a:ext cx="8208912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3000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Usado para comunicação entre a </a:t>
            </a:r>
          </a:p>
          <a:p>
            <a:r>
              <a:rPr lang="pt-BR" sz="3000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placa Arduino e um computador </a:t>
            </a:r>
          </a:p>
          <a:p>
            <a:r>
              <a:rPr lang="pt-BR" sz="3000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ou outros dispositivos. </a:t>
            </a:r>
          </a:p>
          <a:p>
            <a:r>
              <a:rPr lang="pt-BR" sz="3000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Esta comunicação ocorre através </a:t>
            </a:r>
          </a:p>
          <a:p>
            <a:r>
              <a:rPr lang="pt-BR" sz="3000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dos conectores serial ou USB da placa Arduino e nos pinos digitais 0 (RX) e 1 (TX). Assim, se você utilizar estas funções não poderá utilizar os pinos 0 e 1 para entrada e saída digital.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28184" y="1484784"/>
            <a:ext cx="2743200" cy="300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Logotht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954498" y="0"/>
            <a:ext cx="2189502" cy="980728"/>
          </a:xfrm>
          <a:prstGeom prst="rect">
            <a:avLst/>
          </a:prstGeom>
        </p:spPr>
      </p:pic>
      <p:grpSp>
        <p:nvGrpSpPr>
          <p:cNvPr id="2" name="Grupo 6"/>
          <p:cNvGrpSpPr/>
          <p:nvPr/>
        </p:nvGrpSpPr>
        <p:grpSpPr>
          <a:xfrm>
            <a:off x="-504056" y="0"/>
            <a:ext cx="2627784" cy="1772813"/>
            <a:chOff x="3550856" y="2892326"/>
            <a:chExt cx="1367683" cy="923330"/>
          </a:xfrm>
        </p:grpSpPr>
        <p:sp>
          <p:nvSpPr>
            <p:cNvPr id="5" name="Retângulo 4"/>
            <p:cNvSpPr/>
            <p:nvPr/>
          </p:nvSpPr>
          <p:spPr>
            <a:xfrm>
              <a:off x="3550856" y="2892326"/>
              <a:ext cx="1367683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pt-BR" sz="5400" b="1" cap="none" spc="0" dirty="0" smtClean="0">
                  <a:ln w="31550" cmpd="sng">
                    <a:gradFill>
                      <a:gsLst>
                        <a:gs pos="25000">
                          <a:schemeClr val="accent1">
                            <a:shade val="25000"/>
                            <a:satMod val="190000"/>
                          </a:schemeClr>
                        </a:gs>
                        <a:gs pos="80000">
                          <a:schemeClr val="accent1">
                            <a:tint val="75000"/>
                            <a:satMod val="190000"/>
                          </a:schemeClr>
                        </a:gs>
                      </a:gsLst>
                      <a:lin ang="5400000"/>
                    </a:gradFill>
                    <a:prstDash val="solid"/>
                  </a:ln>
                  <a:solidFill>
                    <a:srgbClr val="FFFFFF"/>
                  </a:solidFill>
                  <a:effectLst>
                    <a:outerShdw blurRad="41275" dist="12700" dir="12000000" algn="tl" rotWithShape="0">
                      <a:srgbClr val="000000">
                        <a:alpha val="40000"/>
                      </a:srgbClr>
                    </a:outerShdw>
                  </a:effectLst>
                </a:rPr>
                <a:t>DEV</a:t>
              </a:r>
              <a:endParaRPr lang="pt-BR" sz="5400" b="1" cap="none" spc="0" dirty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FFFFFF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</a:endParaRPr>
            </a:p>
          </p:txBody>
        </p:sp>
        <p:sp>
          <p:nvSpPr>
            <p:cNvPr id="6" name="CaixaDeTexto 5"/>
            <p:cNvSpPr txBox="1"/>
            <p:nvPr/>
          </p:nvSpPr>
          <p:spPr>
            <a:xfrm>
              <a:off x="3874828" y="3229771"/>
              <a:ext cx="706409" cy="2858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dirty="0" smtClean="0"/>
                <a:t>Rio Claro</a:t>
              </a:r>
              <a:endParaRPr lang="pt-BR" dirty="0"/>
            </a:p>
          </p:txBody>
        </p:sp>
      </p:grpSp>
      <p:sp>
        <p:nvSpPr>
          <p:cNvPr id="8" name="Retângulo 7"/>
          <p:cNvSpPr/>
          <p:nvPr/>
        </p:nvSpPr>
        <p:spPr>
          <a:xfrm>
            <a:off x="1763688" y="221739"/>
            <a:ext cx="5183855" cy="83099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800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Mini-Curso Arduino</a:t>
            </a:r>
            <a:endParaRPr lang="pt-BR" sz="4800" b="1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</a:endParaRPr>
          </a:p>
        </p:txBody>
      </p:sp>
      <p:cxnSp>
        <p:nvCxnSpPr>
          <p:cNvPr id="10" name="Conector reto 9"/>
          <p:cNvCxnSpPr/>
          <p:nvPr/>
        </p:nvCxnSpPr>
        <p:spPr>
          <a:xfrm>
            <a:off x="179512" y="1124744"/>
            <a:ext cx="8784976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Retângulo 12"/>
          <p:cNvSpPr/>
          <p:nvPr/>
        </p:nvSpPr>
        <p:spPr>
          <a:xfrm>
            <a:off x="647677" y="1700808"/>
            <a:ext cx="6463116" cy="70788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lIns="91440" tIns="45720" rIns="91440" bIns="45720">
            <a:spAutoFit/>
          </a:bodyPr>
          <a:lstStyle/>
          <a:p>
            <a:r>
              <a:rPr lang="pt-BR" sz="4000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Comunicação Serial - Funções</a:t>
            </a:r>
            <a:endParaRPr lang="pt-BR" sz="4000" b="1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</a:endParaRPr>
          </a:p>
        </p:txBody>
      </p:sp>
      <p:sp>
        <p:nvSpPr>
          <p:cNvPr id="28679" name="AutoShape 7" descr="data:image/jpeg;base64,/9j/4AAQSkZJRgABAQAAAQABAAD/2wCEAAkGBxIREhUUERQVFBQWFxUWGBcVGBgXFRggFBgYGBoYGBgYHCkgHR4pHhgYITIhJSktLi8uGB8zOTMsNygtMCsBCgoKDg0OGxAQGzQmICQsLC8sMiw0LCwvMSwvNDQsLC8xLCwsLy8sNCwsLCwsLC80Lyw0LywsLCwsLCwsLCwsLP/AABEIAOEA4QMBIgACEQEDEQH/xAAcAAEAAQUBAQAAAAAAAAAAAAAABQECAwQGBwj/xAA9EAACAQMDAgUCBAQFAwMFAAABAhEAAyEEEjEFQQYTIlFhMnEjQoGRFFKhsQdiweHwM4LRFXKyJGOSosL/xAAZAQEAAwEBAAAAAAAAAAAAAAAAAgMEAQX/xAAuEQACAgEDAgQEBwEBAAAAAAAAAQIDERIhMQRBE1FhgSKh4fAyQnGRscHRFAX/2gAMAwEAAhEDEQA/APcaUpQClKUApSlAKUqlAKVE+JPEFnQ2t90yxwlsfU7ew+Pc9v2ryPS/4k9QGouMRgkEW2UeUB/KD9QI9/37UB7lStfp2p821buEbS6I8TMblBiYE88xV1zV21uLbLAXHDMq/mYJG4gew3D9xQGelUpQFaUpQClKUApSlAKUpQClKUApSlAKUpQClKUApSlAKUpQClKpQCoTxV4ltaG3ub13Gny7Q+pyP7KO5/uYFYPGXiu30+3J9d5gdlv+m5vZQe/fgV4J1rrH8UW1V67dW6HyI2k7eFSfyx27TmupAzeIettrTdu6t7qXFICkelY5UWs4j/c8k1EaTrha4GaSske5iMT71BdT6k+oub3P2E4H+/zVuiJkASZ4AEn9qng4fQHiDxSrdLazo7xXVJb01vaBDNvNtHVSSI5IL4Ag571zP+GfUbj9Sto9wuLR1CKAWa2m6Ay2y2dsoInnbPevN/8A1V9sb22n8rZjJwrc7fjt81K+GNe1q6G0xNtwdyxE/YTzxxUHBncn1HdvKsbmCyQokgSTwBPJ+KwdN6hb1Cl7RlQ9y2SRGbTFG5+Qa8J8eddbVW7Vy5e+nTAMu2A1y5eIAto49L7R6n7ACJr0f/B25u0BksYvXPq7SFbHwZnOZJqJ07mq1SldOFaUpQClKUApSlAKUpQClKUApSlAKUpQClKUApSqUArlvG/jK309IEPfYStv259bxkLjjk9u5E91a+1uxddI3JbuMs5EqpIkfcV836vUXvMa/cueZvncHElmMxngAfsAIjtXUgWa/qzXnXWHUMzsSWBGWjBUgjAHGMAD7VzXUbrXW3P8/YfAqQjzWPmNtPb2+wq/qKPbRQ67lbCxzj3Hap+hwgLulIiM/bPNSfT9KbYV/VuMwTgf9pHOO/zU14c8PM03gwlVLbGO1iM5URlcH7weKkPEfUrRttba1tveWF9IAUTwXnkgf+6Oxq6t4ljGX/BVN5XJxWt0Vy39Q9LElSCIOfjv8Vk6fabaWgbQwWSck8jaOe3IraudBuIyC6AC0FfUBI4MtOP1roOrdPs6eztUrvLqYUyoBGJOYXggk53A84Dw3jLO+Is4RFI4YeuWHbd2/wDNdF4I8SDTa60We4tuYubJKkbWjco5HfjFchfvEEqOdwH2yJ/pXQ+H+jXCXa1uuKQCQBtLgdzOQkyOxYiAOYjGvO74Oynj9T6S0GutX0D2XW4h7qZH2Psfg1sV4X03VW7TBtM93TX1UbkBYm4QAdpBlSDkQQIPau08Nf4kpdhdSu0x9a5GO5Tn9p+wquVb7HVNdz0ClYdJq7d1Q9tldT3UyPt9/is1VkytKpSgK0qlVoBSlKAUpSgFKUoBSlKAUpSgFUqtUoDU6us2Lw97dwf/AKmvnDVLvtwDkMP6A4r6M65ZZ9NeVSQzWrgBGDJUxkV849StlbcXBBPG3ORwZqUU3wRbS5Ne9qQhC6m2WBHp2xn5+K3+idCubDfJ85Av0ZJAMcqT9PBx8H4q7pXSrtsC7qB5ymB6vUoz37rz7H5jkZeq6wG4V0e/czBYPrIjlVbIPq7ZAjEZmyuDe0fp9CE5Jc/Uyay+txtumUpdAUHaCbdv+ZhKyGIgQo3TjnjNo9M+9WtsDB3N5qhmJzLuST7QACIg5hWNbfTBas+WLpFu/O9g4LAMRAZyRBxJg4EmCIgyt3RhLd3dgiCszEk+prjEH04EYIaMcBVu3h+Hj98/QqypcnNafTWPOuum9nUO6JcQbHiZJY/SuScx2zOKs/gGuB9RcZbAKlkBWUcERAXiD/KQZmYit7zbTbfMfzLakbrYwzAfSzbuQGmLcnBmT6qrrbRcM7ISHcvbslmAG6JdoIMlRgD7/SM7YvThy27fQzNZ2juc5dBdWITapI3bVIWRxuJmDxiYwMV1NhtPsN2xeazdjIYn3HoCgRGAIEgAcVZqdNcewtuwPJtEDzLbuCd8qRuc4BYEHadsRmJExmq0ZsWkuXCu24W27WVj6DDEgHAz3rs41yWW1Hft/ZyDmntvt94JW/1PcysTbvXsICE2ovIVgWUGQW4GK1bNooE8td0k7l4Z+VU+4hgSBHYEzOLum6nTsgW6gg7SrKIJ5+ppDCZ94ELjBmXXpQCb2ZjJNon0eZO8Ify7iJ7bpKnjtWa6tQ448vP9C6uTlyY9F1G5p2LW7mx12T64DC4BAUERcQRMkES5jBBPddF8byANUmwnAZc9hIa2Mggnbic9hXnaK3mtdaWAmTb2nbAxtVC2cAA/lEnmCNS2dkG8+yJ8q3cOxctuBeciWAKhuYE45zuGr2LlLB7D4h8VW9PY820BqCRuUIw2kfzFxIArL4d8UWdXbVh+G5AlGYGCe24YP9D8V5D4hXUPpbM2DbVSxdLfrjgISFnETnME1D+FL1w6hfIVyMhzBCBYzuPH2HvFUuJcnsfSVK4DwBrtUdVftXb/AJtpU3KkD8M7lEbueJxXf1AkKrVKUBWlUqtAKUpQClKUApSlAKpVaoaAVw3jfwtZZUaygRrl1LZA/wCmfMMSV7EH2ruKiOs+q7pkP0i4bjHsPLU7RPvuIpnHAwnyeSdasaq0rD8vmMpuQSjshIOfpme5WTUR061bAVSr+cWneCFKn8oR5jnJLCPaOT7bodGbVrydyXE9U7l+rexY7gSRyTXKdf8AA6PLWCLbfyGTbP27r+kj4rXR1GlYkv8AfqZbaG3mLOMFlbNxrt5TqUPpDlistkgkTJHpOePY1hsdWLbxqC90MPzEsqn3KSJ4HBERNWdR6ZdsHY6suSQDlT8g8Gt7T2rGpOwIbNwA7QvqVu8knJjOOY7ntvi62tS3/r27exkepPD+/cp0PR277XH2hTbUEIPoE+kM7NMmcxGT2ORWz4mdReC2lPmME9AJb1R9bbuXMAgcDkkiK0+reatpLRRPKQwLiL9RAIO5vfmfkE5ipPwZprJBIuAX+IOCJnFsnB4z3PtVN2y8WSzjhc/uW186E/1NbSeHL1lkugq7zLIwlWkyQST6p7zH3qH1HTrg1Zu3baPYFzc9sLCwcbGRhKj23foTzXpb3HVdzHdHG1fUSfntXF+JOvlvw12l8y45tjuisDz79u2e2JdVrlixZ+Rq8DSvgeCG1Vu3J8pSlufSpO4gCIBbv/zmrtP1B1OSWXaVgkboYFcNEiJx2+DxUXcveUMHnAXsSe2a39VYe2dt1SjwCVOeR2I5HzXrUXV2rR3MNtU63q7E7q+vJqDtf0elgDG0eraYJBbkqPVGI4mIs8R6RX0PlW0QlSjJcBUblXduL9we5YEgwcAZqCOlublXY25o2qQQWniPcVO9S6PZ0+m2Xb7C8xEpbO5QcGGQHIGCTjtE4FVXUVrEUyVds92zl+n9e1nTyqkHyzlUuepCP/tsDj/tNSGp8bsd9yyzqzKF8t4Nu37uhnJxAwO5M1r+XdsofpuWWwfz2iT7gxtb9mrZ8MWLO2/ai6PN2N+GWKp5c7WLAbhEnn359893Syisx3XoX13xk8PZkl4F6q+mZ2uXTad9jAAAlseoMIkmTEe4IGa7zw//AIl2Lp8vVL5Dgkbs+WY7mfUn2Mge9cNoNyeZbXbDtkkq+5RgDarEr6RxDCewrNojcu7kvWwm4bNzMsNt9QC3DLEyMDOec4rO61B/Env8i1TcuGe22rgYBlIZSJBBkH5BFanWeq2tJZa9fbaij9SeyqO5PtXjmj6pqdETd07eXbjc9poK4O1iVU7Cd3Owg5GBUN4u8W3+oXUFxYtgQqL9CmILHvJznsMD5jbVow08pkq7NXY9j8LeOdJr4W2xt3SP+lcgMe/pIMN74M/FdNXhn+G3Rlt63T4zudoOdsW3P74Fe51UywrSqVWuAUpSgFKUoBSlKApFU21dSgLPLHtVr2Qay0oCH6j0lLilWUMp5BAI/rXAdc8ExJsH52Mf/i3/AJ/evViK19Rpg1TjNxeUQlBSW54Y+p1Gnb1EyBthwSQN27DckSPcjtkVksmy5m2xtM5A24ZcmNrLAUj78AFjJIFdH46uW7jjT24Lq0u/5beCQhIGWMfT8Ac1yPVrdq24FgtKYZicbl9iO/f9vavXp+OKzy/49TzbPhk8cErrus6i1ZuWnYIzqyhiS6YgHOWUieGmJH0xXGPcazAurBOVIIKt8qwMEfIJroOm9UKH8UeYsEZALDHZmBIHxx8czi0nRbWpuAsoSzuggt9W0AlQTy0QSeBPaQDCfSR3b2/gsh1EuOSNtdPG+5a6hYdSyg27ikkJ/wBq/Up4+/tyJjpuuXbbsva8wKRsMbnEwAu04YfHfHYQc3XNchUWbQUqseoKwjbgBdxkSIknmK3/AArd01m29wnfqYIRMBhOPwy2CT789o9+V0KFeqS37f76HbLdctMXsT2k0/8ADlFkG6+5h5hmII3CRBLkNwMDMd90bee4m2zrLAuoTtV7ctJyRO4gho/NPznJrV0+u02phNRaNu6CAGQNvLe8qN26YMGRWlf1V25Omt3TcWTudjiJgKCO2QCc7iYGPqpjVKUsS9/9TRNzjGOV9/qjR6gtoeZb0wm2TLsSCSAZCr/kBEz3IB4Are1CWbVnyoViVRkAJnKgtdeDmSfT8ADGapb0NuyrXXS4/ltshgApcxAZASQuZyc8RzWjf0iagNfvOQF4uIfWWPCWx7/EYHtXOr6rCVdb9yzpunT+Of7G/wBK0zx+Fbzd9O0lQWVRLbGbjIzMgyBmsb6xmF0kBPLKmDkbZCFHBwYMEGMeoCBAFOj6kKjXb96dQVNpFAYeSARJYQIOOBg9+9QPUdeLm61acifUxbLu2fUQOwk4+5JOIV3TjHNiy+3qcnVGUsQ2Rb1brRvuLZ3KDLAAsQT3MsfvjtJ7nO/0XpnlKC5LMON3InifmKp0vQlVVrsFx8QPvFZOpdQFscbmP0qOTWSTyzQlhYJzwz1ddPrrLMR6m2GeQLno3fEEjNe1g188eDPD1zW6hGIPZnY/SqgzP27Adz8V9DrUZYOorVaUqJ0UpSgFKUoBSlKAUpSgFKUoBXGeN/FTWvwNLm82GuDItcSB73IMhefg8Vk8Y+J2thrGlZfO4ZzlbWBiBM3DIhfn9K88uhmY27BkqAlxnI3EkmVDDLlvUCCJ5Ij1Rrop/NIzXW/liYrts7ns6SWb6nd2BMmUO08SxeCRnMTzWXV6ZQgtW2UTJVXGYYJkMR6SSv1NtnMbVjc1upt6e2qpmRuVJ9J3QdzgGCAeMmYgHZg6VrU2jL3h5rMoABcoyvwWgfVJzj3jEVsnKcY60smWKi3hss0SpZuf/UgqFE5E/M7e8gEL2kqciayazV6U3BdZfMtceWvYsh23G9I9UzhiZ+wrV1Giu3tnmXVCosvu3fgLMS4I+owIXljHPNWIlzVsun0dtvLWWCyNzEDN263G48ewkKPnli8RqTbWOfInX8Caxkyroxct3L6OiIpMWiRvEAcZkEmYAB/StR7RGGVlJzDAqT9gealtb0i7a0Cs9lrd63qTJ2+oqySGnuAVj2rTs9eW85bXBrsKQhTaNrEgliogGY96lXdOK23XzOTrjLnZktp7dz+G/GvFEf6cBoERJPMEEgKDMBoBGK0dBobjWbzW1JBKlTjcwtsSRtBn59pTmsmpF25at3blwPaLErbSDc9TlRIBG9+JnJH5q2tRqWvv5VrfbtIqlwBsaFx6UaNo7AEx3PvUoW5zjz39MEZVtckTqurXLmmXTnbsBGdstAM+8fr7d62bWj01lrItTqGVrhVJ5ZiuwsVAlcfSIPzWLX3yrsrql0gkEsrK8jBDFdp3CMzP3q/pevQXU3qi2jIYKD6vSYVmJLQTEiY98Ut6aEo6kvN7d/7Fd0k8ZLvEOhZrGo1RuKdzbRBJZ23KpIxAE7ozwBXP+HFFy4WcKWVcNHqyeCe9dP4svJ/CPD213PbW3bQ/l3bsjMRE+k7Tkx3rlej6pbK3GP8AlA9zzXnTk5c+xtgkiZ6lr1tKSeew7mtDonS7mrvKSZa4donC/I+wEz71k6Xpbt68GVgxcbYH5d35ZPB7z2rvfCHSgLiuNv4L6hCRyY2osfGGP6/NUSeNu5YtztPD/TLektC3bz3Zogufc/2A7Cpy01RtmpGyKiSM9KUoBSlKAUpSgFKUoBVKUoCtcX4z8Wm238LpCDqGhWflbO7An/Oew+R3gHN4t8S7N1jT3FW5B33CQfK4wB3fI+ByfavOOo6O7pbeGnzCN9xd/mLJJk+qCTP1c8ic1ooUNaU3u+F9/wAdyi6UtL08d2a9y88m3ZY3bhGXn1CQd1tWgFmPr5mZMCQSdrW37WmS35c7oMKGBD7o9TlIDIIx/NH8tWtqremsqEyXVWAlxvOQWYGCLfGIG6IAgFjzt26zsWclmYyT3J/T9oFetXXreXx/J58paeOS67dZmLOSzMZJPJJ/5xW90zQXC49CncgZbm47bPqEP6DJecBeS0Ad6p0uw6uSRb2m3uZnhrdtZybg5mQBAIMgDMxW/wBA6kX1C2bFpmt/zEjzZiG1DsZWYkFWBUKdvczC+7KxHhE6q8by5I+6l7V3RprCsFBLnzDBYn6r95hjjiMAQFmc9j0Xp1o6dl6XqY1Fs/iMY23iJjcrAwnO1h881tacNZD6l3XW6e5bFu6baglFTcTtEneks24duwgQMGo6VetJZPShbtWbjC7cuFgWA+ob2bm2FnAnP7nDOzVsvp7mqMcbmv0bxbrQNUuoRTd09sXArLtMKwDzt5wwII/rWjrOoN1LymewqW59KD67zjEm4FlbK/mPwQJP03+IeorrLgZV/BUNbDL6H1RUgssz6bCkBmY4WOZiNPqfWb2lRrJCi7Poe3HlhPp2qn5NuzbtYY2zzJaUI75S3ON+fBBa3T3NHfUhl3LtuIwkd5Eq2VIIgq2cfqZQ6wbvO11twxAFo2/RtgsWEKQQ0mZOa1en6KfxtSHYuZtrJDXDxiPUckRGBGYEVlN/+HWbkm8N2HGB5gzwdrLyCSCW3YIiRfJKW3f0+/3K4towajp1y3bt3GZX8zaQFJL+oEicZOM+xIrdtdPsrYL3GJaMKMFT/Lnk+4jA7jvA6DqTWbiXE2lhJAInkEEFeMyambeqsagu18N/EEgIttfSQFhVAmJkfmmpeLNcvK9OSPhxfozAekBrLNdBXhllTtAByzRBI7enOZiKjenaMO7C2gIf0hTLlScegnJPsTx+lTjXLurKpeQooYeYFBBJI5gyZIg4GJk+42ulX7f8XbtqFDiQWWQim2LgCKpUTiCT3PHz274q28ZfP6HK5NSSzsb/AIe6YIsNbUiHuFj7BQVUfOZP612vTtKqCFESxY/JYyT+9aXS9CLSKikkCeeckmprSJXjHpEhpUqQQVh0yVsigFKUoBSlKAUpSgFKVSgFcp4x8SeSpSyy75AdiwG0T6wpON+2ft7GDGTxV4iFlWS0wDAHc5MKmDiY5kQfafevL+pPbuuiXrjWhADQkwJ/MSZDHBg7oxuJM1pop1PLM91uFhGfqKXdQLaSr6cFSXT6uIZmk5IBYwM9iJp1DUrp7exLvnWmXCmZuQzGWJg+VxwBuiOzGsXWdSAQbtpECStu2og3Igbng4TEwDkyAeSOevXmuMWcyx5P9vsO0dor0Ken14bWyMdl2nOCt+8zku5knJJ/5/QVsdBG929OVXcLhYqlqD/1GgTjEAZJhYzV2ktWPNm9ua1sO0CZ3QPqCwSOePitnU6C42lLWdq6YMzAZDvtJG5zEGJgAnHtJkzu6hP4Ft9/exyqp/i5MNx7mruDT6UMVLbiWgNcYfVevEYAyYHCjAzJPR2fDb6e0qNeQ6S6wN+/ZB3FYG1C0n8In83AJzioXwnfW6RpNy2FusfNug/iXFxtsg8LJn7z+h6jrWvPT0v27ht+W6eVptMgkBSCGu3CcidxmZ3GfvWO1tPQvv1NMEmtTLetdSHTzci4jh0FvT6a2BstrB/Euc5ye/qk9uOQ6Il1rW13u/w0kC2rEeawElFHsB6neIUZ5IrV6L0nzfU+7ywwWFjfcY5FtJxMZLHCjJ7A9L1LqP8ACIQu3z2VFQJO2yvOxVMMsSCCZ3NJIVlqWhR+Fbs5qb3fBg6n1UaVQF2/xJADAf8ATtIAQLagMYgwylTJwxJ3RUX0rpalTf1DHaIIXO5y3BOCZOCAfqx2OYdyWJLSSSSSckzyTXUFvJtC5qWNy7kW0JBA3T3nODk8jcI5k2uOhbcsgpamWa8G2oe+zeewm2BC7B+UELAkQASy5EKI24599SXJZ5YmPvgQAR2EDt2rY12ivABrysAYAJkgRkLOYj+U1vdD6bb3Jc1DqqM222r4DEcs0Z8scE4k+mRkhnSs5GMvBDKm04yf6AVdAIrq/E/RdNbcfiLba4JG0bl+7BPpB91x/l71zur0r2o3DB+lgQUaO6sMH/TvFcrmpLKOWprZm5pdePIu27nqDZEzuJ27RnsBCmf8oEZxHdLu+TcS53Rlb9jn+lZunqjND8Qe8ce57Y/4eK2NT0wJaLmQSfTMgjiFKx9UEk5wRHvV0ZRinHzKcOST8j1y1Bgjg5H61JaNc1z3hV2bS2S3OwL/APiSo/oK6TR14rWHg9ZPKyS1kYrJVlqr6idFKUoBSlKAUpSgKVw3jnx0mlPkWPXdkC4VP/THcA/zkce3J9q7hxINfPGl6WGvumoui1G4l2zuIOYJxPJzWnpoQk259uxm6ic44Ue506objMbrCxtRriBzH5oBYzBuSMCfTBMlj6ef1vUmt+nhgdyqebZiN2SSHgwBPpkk+rCZ9b4nddyWwkAbFcbix2+kXCWOSQAROR78zD9I0xu3lGw3PzMo5IkZPciSJjMTW6vpt/EnwjLK7bREy3dXb1Bm6dlw/nEm20CBuUZXAGVkf5aw3tK9uNwwfpYEFG/9rDBrt9cLHl+UgXUSId1ClxJgbAODJhVEBSRMAE1DazoV3SJKuLk/VZK7pA7lchoxkARODVlXVxe3Hkn97EZ9O+eTmNa7AEIJO0xmCCeCK27N8brYUyfrKniU2khk781o9Rvxd3Km1YX0yTGOROY/er9NqFuNP0leD+YVk6jWrHJ9zXSouCSJ+/qbWrdm1RFsKpC7JgknILEEiOw/4RtuLAW8saViXF2N191VztgE4LGF3HABHbmD81lRwAXJYsGAHcgkFf349+Kk11hDW1LG7aSHFstNsgNlY7Cf0zVcZ42RKUfMkv8A1qzasLdthTenZbT8unCmYAmTPJf85OTErXKFyzSxJYmSTya6N9PY1bu7FdMFCgL6ZaSxLTgGMCBmIqFu6G4ihyh2HgkYPzWqmUPcz2KXsW6PR3Lz7LSl29h7DuSeBXdeD+htYZhqfLUsoCBiCZkwEYmJmSQM4HviI8A9VtWblxbsL5m2GPA2zgnsM88YrpOq9Vs6ey5uXUv78IhKtP3ycd5/2rxf/S625XeAofDt7+/Gxv6WiGjxM7mJemG0xXycPuH1bjckmJxJy0liMRXH+JtDet3vxgBKgKVI2kIAvpA+kf5YxNbnh/rW1vUdhCtktAck4BcyVhTAMx6R71j6wg1d92tXjcaSAtyFLAceUcKR/lMH23c1r6OqdUmpLCKeonGa2e5Bba6HwYLbM63boCkYtNGy4fc7htkdu9YOneGL95HaNm07QHBBYjkfEfNQ+pt+TPmDIJULIMkc5HYdzW+TjNOKe5jWYNSaJTqZsWr02JIVuJlSVIys5A5iScwQalOh9JbWXA7yLSQBwCY/LgRJ7xxUf4f6W2rKFhAWdzRiCZEfOSAPtXpOjsqihEEKMAf8/vWW2zC0rkvqry9XY3NOgUAKIAAAA4AHAFS+jStDSWpqb01qKyGs2EFXUpXDopSlAKUpQClKUBSuW8S+CrGq3Mv4dw5JAlGP+Zff5H9a6k1Q11PBxpNYZ4F1nwre01wLdGwEwHMm2fkMBn7RPxVuo1XkWltKg3PbadrA5eVLEqDukQVgiJIMjFe86nTrcUq6h1PIYAg/oa4DxJ/h6hltLjn8N88/yMeP1/ettfWN4Vm6MNnS6cus4nS6Z9Kh1BP44ggtuIm5AKEFfUxU3JIPpZIwa2uj9ct3XZ9WyqywRAba8GQpGYC8wOSQTJUVFdb0d5bjeYrK2CVPMgAFj2JMSSOSTUWVrdGqF0c538129DN40q5Ywdh1PQjXvviBEqysDAHIP8zGQT/KNvMkVyXUejMGm2GdDO10EkgEgyB8gie9ZbXUryW/LR4SSdpAIzzyP6VP6TrtkLsTaty6F3FlaFaIhI7DhFkDAE1U67KVjGqPl/b8i+M4Wb5wzjkvtbEHj3H/ADFbmnuoDvUjfET7z2I/b5rodb0K1s3N+HdY7QoaYPu47mJZmECASAO/M6rply2u4rtBiGBBUzwcHg9j3qrwoWb1v2f9FyslHaa+/UzK5S2A4yWHYlYZufiAamh1JmNu1qCblm3tlAAGKiQo3CCQPYmubTUNID8Vt6e+N5Ke22CTEc/pWdqUHiRZtLdHR6Kyr+Y9gC2itaMF2RiybyCQjYtwcg4wKgdd0m6m240Lun0xlZkxtP8ApjgTOKut3FCDzInIIPfkiD37VF67xBcJgBTAgbpYgDsJOKlUo6m+7x8vUrtc9OEbVmw+J7DPeazfwre374/vUK3Vb55ePhQF/tWs7s31MT9yT/etkc8IyST5Z2NrxDds22U3QRt2gbpuD4UgzH3kDkZrQ6F0m5rLoZh6e38oA/0H9T+taXQejNfcADH9/wDb3NerdK6etlAq/qff/as9s1DKjyXVQc+eDZ0GlW0oRBgfuT7mpbSWJrBpbM1PaHTVhZuSM+j08VvgVRFirqiSFKUoBSlKAUpSgFKUoBSlKApFY3Say0oCB6v0e3fWLihvb3H2PIrzvr3gpklrUsPb84/0b+9ewMtat/Sg1ZCyUHmLK7KozWJI+eb2icHbtJMwAAZn2jmfipLpxs2LW9iC9y20HngwFT0ETuEGeMGCOfUus+G7d7JEN2dcN/v+tcH13w3dVt14s6AEB0AkE/mZe59zOYHqxW+PWqa02fIwy6WVe8dzR6eL11nvX2iy0HYxEFXlxDHIAK2zBgMpPastnX/xuAPSuCrJgA4Lnnc3AAwBMmYArR1m+6+0kiyWthm2woJ4zEhC24hThZ4wKv1OrJXyNOCCdy7TK+WEJfkth/r3NJEDtwJyqUvijz2xwjkbWtn9WYupdGtswGljHp2kkhyJLATP0iJPHqGQcVAavSNacqPS3cTI/Q/vXWDVrpLYJJusfSGYqXKxPpGQbcsSCTySO2Nm3p0uJ5l6WVvUu5JuEt9bEDMyICAxAHJzUXY4rFizHs+7ZalneDw/kcOdZCsr8mMn7itW3oixklQfYNP/AMZqY6hox5htp6pgledh7pOZ28E10HSugoFBM++MSff7UsrhTiSfPCORsla9OODkF6O57/srf6gVt6HoBdgvqJPaFH/9H967+10m2eVJ+5P/AJqR0fTUTKIFnkgZP61n/wCiZZ/zp8mv0bpa2FCqBPcgf0HxU3prE1dp9JUxotHWaTyaIrGyK6HS1MWrcVbZtRWeoExSlKAUpSgFKUoBSlKAUpSgFKUoBSlKAUpSgLHtzWnqNGDW/VCKA4bq/hZSS9om0/uvB+4/8f1riNV0ltLu3K4YhxuUyr7srDflIYBgeZHFe2XLQNR2s6argggEHkESDVsLZQ4KbKYzPEdLZLMbmp3NCbl3AmQp2k4YSFOSoIxJ+9vXOotqHGyQF+kiQxLAA9+JBgY5+TXfda8HyrCySoPKEnaY9j2/Wag9B4WYP60KKOSWBLfAg4Hua2rrI/ia37eRkfTT/CnsR3h3omNzDH947D4/vXX6XQE9q3tH0/gAYFdDodABWOdjk9T5NtdagsIitL0r4qRtdMAqXS0BV8VVkng0bWiArbS0BWSlcOilKUApSlAKUpQClKUApSlAKUpQClKUApSlAKUpQClKUAqhFVpQGG5ZBrTu6AGpKkUBH6fRgVvKsVWKrQClKUApSlAKUpQClKUApSlAKUpQClKUApSlAKUpQClKUApSlAKUpQClKUApSlAKUpQClKUApSlAKUpQClKUApSlAKUpQClKUB/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8681" name="AutoShape 9" descr="data:image/jpeg;base64,/9j/4AAQSkZJRgABAQAAAQABAAD/2wCEAAkGBxIREhUUERQVFBQWFxUWGBcVGBgXFRggFBgYGBoYGBgYHCkgHR4pHhgYITIhJSktLi8uGB8zOTMsNygtMCsBCgoKDg0OGxAQGzQmICQsLC8sMiw0LCwvMSwvNDQsLC8xLCwsLy8sNCwsLCwsLC80Lyw0LywsLCwsLCwsLCwsLP/AABEIAOEA4QMBIgACEQEDEQH/xAAcAAEAAQUBAQAAAAAAAAAAAAAABQECAwQGBwj/xAA9EAACAQMDAgUCBAQFAwMFAAABAhEAAyEEEjEFQQYTIlFhMnEjQoGRFFKhsQdiweHwM4LRFXKyJGOSosL/xAAZAQEAAwEBAAAAAAAAAAAAAAAAAgMEAQX/xAAuEQACAgEDAgQEBwEBAAAAAAAAAQIDERIhMQRBE1FhgSKh4fAyQnGRscHRFAX/2gAMAwEAAhEDEQA/APcaUpQClKUApSlAKUqlAKVE+JPEFnQ2t90yxwlsfU7ew+Pc9v2ryPS/4k9QGouMRgkEW2UeUB/KD9QI9/37UB7lStfp2p821buEbS6I8TMblBiYE88xV1zV21uLbLAXHDMq/mYJG4gew3D9xQGelUpQFaUpQClKUApSlAKUpQClKUApSlAKUpQClKUApSlAKUpQClKpQCoTxV4ltaG3ub13Gny7Q+pyP7KO5/uYFYPGXiu30+3J9d5gdlv+m5vZQe/fgV4J1rrH8UW1V67dW6HyI2k7eFSfyx27TmupAzeIettrTdu6t7qXFICkelY5UWs4j/c8k1EaTrha4GaSske5iMT71BdT6k+oub3P2E4H+/zVuiJkASZ4AEn9qng4fQHiDxSrdLazo7xXVJb01vaBDNvNtHVSSI5IL4Ag571zP+GfUbj9Sto9wuLR1CKAWa2m6Ay2y2dsoInnbPevN/8A1V9sb22n8rZjJwrc7fjt81K+GNe1q6G0xNtwdyxE/YTzxxUHBncn1HdvKsbmCyQokgSTwBPJ+KwdN6hb1Cl7RlQ9y2SRGbTFG5+Qa8J8eddbVW7Vy5e+nTAMu2A1y5eIAto49L7R6n7ACJr0f/B25u0BksYvXPq7SFbHwZnOZJqJ07mq1SldOFaUpQClKUApSlAKUpQClKUApSlAKUpQClKUApSqUArlvG/jK309IEPfYStv259bxkLjjk9u5E91a+1uxddI3JbuMs5EqpIkfcV836vUXvMa/cueZvncHElmMxngAfsAIjtXUgWa/qzXnXWHUMzsSWBGWjBUgjAHGMAD7VzXUbrXW3P8/YfAqQjzWPmNtPb2+wq/qKPbRQ67lbCxzj3Hap+hwgLulIiM/bPNSfT9KbYV/VuMwTgf9pHOO/zU14c8PM03gwlVLbGO1iM5URlcH7weKkPEfUrRttba1tveWF9IAUTwXnkgf+6Oxq6t4ljGX/BVN5XJxWt0Vy39Q9LElSCIOfjv8Vk6fabaWgbQwWSck8jaOe3IraudBuIyC6AC0FfUBI4MtOP1roOrdPs6eztUrvLqYUyoBGJOYXggk53A84Dw3jLO+Is4RFI4YeuWHbd2/wDNdF4I8SDTa60We4tuYubJKkbWjco5HfjFchfvEEqOdwH2yJ/pXQ+H+jXCXa1uuKQCQBtLgdzOQkyOxYiAOYjGvO74Oynj9T6S0GutX0D2XW4h7qZH2Psfg1sV4X03VW7TBtM93TX1UbkBYm4QAdpBlSDkQQIPau08Nf4kpdhdSu0x9a5GO5Tn9p+wquVb7HVNdz0ClYdJq7d1Q9tldT3UyPt9/is1VkytKpSgK0qlVoBSlKAUpSgFKUoBSlKAUpSgFUqtUoDU6us2Lw97dwf/AKmvnDVLvtwDkMP6A4r6M65ZZ9NeVSQzWrgBGDJUxkV849StlbcXBBPG3ORwZqUU3wRbS5Ne9qQhC6m2WBHp2xn5+K3+idCubDfJ85Av0ZJAMcqT9PBx8H4q7pXSrtsC7qB5ymB6vUoz37rz7H5jkZeq6wG4V0e/czBYPrIjlVbIPq7ZAjEZmyuDe0fp9CE5Jc/Uyay+txtumUpdAUHaCbdv+ZhKyGIgQo3TjnjNo9M+9WtsDB3N5qhmJzLuST7QACIg5hWNbfTBas+WLpFu/O9g4LAMRAZyRBxJg4EmCIgyt3RhLd3dgiCszEk+prjEH04EYIaMcBVu3h+Hj98/QqypcnNafTWPOuum9nUO6JcQbHiZJY/SuScx2zOKs/gGuB9RcZbAKlkBWUcERAXiD/KQZmYit7zbTbfMfzLakbrYwzAfSzbuQGmLcnBmT6qrrbRcM7ISHcvbslmAG6JdoIMlRgD7/SM7YvThy27fQzNZ2juc5dBdWITapI3bVIWRxuJmDxiYwMV1NhtPsN2xeazdjIYn3HoCgRGAIEgAcVZqdNcewtuwPJtEDzLbuCd8qRuc4BYEHadsRmJExmq0ZsWkuXCu24W27WVj6DDEgHAz3rs41yWW1Hft/ZyDmntvt94JW/1PcysTbvXsICE2ovIVgWUGQW4GK1bNooE8td0k7l4Z+VU+4hgSBHYEzOLum6nTsgW6gg7SrKIJ5+ppDCZ94ELjBmXXpQCb2ZjJNon0eZO8Ify7iJ7bpKnjtWa6tQ448vP9C6uTlyY9F1G5p2LW7mx12T64DC4BAUERcQRMkES5jBBPddF8byANUmwnAZc9hIa2Mggnbic9hXnaK3mtdaWAmTb2nbAxtVC2cAA/lEnmCNS2dkG8+yJ8q3cOxctuBeciWAKhuYE45zuGr2LlLB7D4h8VW9PY820BqCRuUIw2kfzFxIArL4d8UWdXbVh+G5AlGYGCe24YP9D8V5D4hXUPpbM2DbVSxdLfrjgISFnETnME1D+FL1w6hfIVyMhzBCBYzuPH2HvFUuJcnsfSVK4DwBrtUdVftXb/AJtpU3KkD8M7lEbueJxXf1AkKrVKUBWlUqtAKUpQClKUApSlAKpVaoaAVw3jfwtZZUaygRrl1LZA/wCmfMMSV7EH2ruKiOs+q7pkP0i4bjHsPLU7RPvuIpnHAwnyeSdasaq0rD8vmMpuQSjshIOfpme5WTUR061bAVSr+cWneCFKn8oR5jnJLCPaOT7bodGbVrydyXE9U7l+rexY7gSRyTXKdf8AA6PLWCLbfyGTbP27r+kj4rXR1GlYkv8AfqZbaG3mLOMFlbNxrt5TqUPpDlistkgkTJHpOePY1hsdWLbxqC90MPzEsqn3KSJ4HBERNWdR6ZdsHY6suSQDlT8g8Gt7T2rGpOwIbNwA7QvqVu8knJjOOY7ntvi62tS3/r27exkepPD+/cp0PR277XH2hTbUEIPoE+kM7NMmcxGT2ORWz4mdReC2lPmME9AJb1R9bbuXMAgcDkkiK0+reatpLRRPKQwLiL9RAIO5vfmfkE5ipPwZprJBIuAX+IOCJnFsnB4z3PtVN2y8WSzjhc/uW186E/1NbSeHL1lkugq7zLIwlWkyQST6p7zH3qH1HTrg1Zu3baPYFzc9sLCwcbGRhKj23foTzXpb3HVdzHdHG1fUSfntXF+JOvlvw12l8y45tjuisDz79u2e2JdVrlixZ+Rq8DSvgeCG1Vu3J8pSlufSpO4gCIBbv/zmrtP1B1OSWXaVgkboYFcNEiJx2+DxUXcveUMHnAXsSe2a39VYe2dt1SjwCVOeR2I5HzXrUXV2rR3MNtU63q7E7q+vJqDtf0elgDG0eraYJBbkqPVGI4mIs8R6RX0PlW0QlSjJcBUblXduL9we5YEgwcAZqCOlublXY25o2qQQWniPcVO9S6PZ0+m2Xb7C8xEpbO5QcGGQHIGCTjtE4FVXUVrEUyVds92zl+n9e1nTyqkHyzlUuepCP/tsDj/tNSGp8bsd9yyzqzKF8t4Nu37uhnJxAwO5M1r+XdsofpuWWwfz2iT7gxtb9mrZ8MWLO2/ai6PN2N+GWKp5c7WLAbhEnn359893Syisx3XoX13xk8PZkl4F6q+mZ2uXTad9jAAAlseoMIkmTEe4IGa7zw//AIl2Lp8vVL5Dgkbs+WY7mfUn2Mge9cNoNyeZbXbDtkkq+5RgDarEr6RxDCewrNojcu7kvWwm4bNzMsNt9QC3DLEyMDOec4rO61B/Env8i1TcuGe22rgYBlIZSJBBkH5BFanWeq2tJZa9fbaij9SeyqO5PtXjmj6pqdETd07eXbjc9poK4O1iVU7Cd3Owg5GBUN4u8W3+oXUFxYtgQqL9CmILHvJznsMD5jbVow08pkq7NXY9j8LeOdJr4W2xt3SP+lcgMe/pIMN74M/FdNXhn+G3Rlt63T4zudoOdsW3P74Fe51UywrSqVWuAUpSgFKUoBSlKApFU21dSgLPLHtVr2Qay0oCH6j0lLilWUMp5BAI/rXAdc8ExJsH52Mf/i3/AJ/evViK19Rpg1TjNxeUQlBSW54Y+p1Gnb1EyBthwSQN27DckSPcjtkVksmy5m2xtM5A24ZcmNrLAUj78AFjJIFdH46uW7jjT24Lq0u/5beCQhIGWMfT8Ac1yPVrdq24FgtKYZicbl9iO/f9vavXp+OKzy/49TzbPhk8cErrus6i1ZuWnYIzqyhiS6YgHOWUieGmJH0xXGPcazAurBOVIIKt8qwMEfIJroOm9UKH8UeYsEZALDHZmBIHxx8czi0nRbWpuAsoSzuggt9W0AlQTy0QSeBPaQDCfSR3b2/gsh1EuOSNtdPG+5a6hYdSyg27ikkJ/wBq/Up4+/tyJjpuuXbbsva8wKRsMbnEwAu04YfHfHYQc3XNchUWbQUqseoKwjbgBdxkSIknmK3/AArd01m29wnfqYIRMBhOPwy2CT789o9+V0KFeqS37f76HbLdctMXsT2k0/8ADlFkG6+5h5hmII3CRBLkNwMDMd90bee4m2zrLAuoTtV7ctJyRO4gho/NPznJrV0+u02phNRaNu6CAGQNvLe8qN26YMGRWlf1V25Omt3TcWTudjiJgKCO2QCc7iYGPqpjVKUsS9/9TRNzjGOV9/qjR6gtoeZb0wm2TLsSCSAZCr/kBEz3IB4Are1CWbVnyoViVRkAJnKgtdeDmSfT8ADGapb0NuyrXXS4/ltshgApcxAZASQuZyc8RzWjf0iagNfvOQF4uIfWWPCWx7/EYHtXOr6rCVdb9yzpunT+Of7G/wBK0zx+Fbzd9O0lQWVRLbGbjIzMgyBmsb6xmF0kBPLKmDkbZCFHBwYMEGMeoCBAFOj6kKjXb96dQVNpFAYeSARJYQIOOBg9+9QPUdeLm61acifUxbLu2fUQOwk4+5JOIV3TjHNiy+3qcnVGUsQ2Rb1brRvuLZ3KDLAAsQT3MsfvjtJ7nO/0XpnlKC5LMON3InifmKp0vQlVVrsFx8QPvFZOpdQFscbmP0qOTWSTyzQlhYJzwz1ddPrrLMR6m2GeQLno3fEEjNe1g188eDPD1zW6hGIPZnY/SqgzP27Adz8V9DrUZYOorVaUqJ0UpSgFKUoBSlKAUpSgFKUoBXGeN/FTWvwNLm82GuDItcSB73IMhefg8Vk8Y+J2thrGlZfO4ZzlbWBiBM3DIhfn9K88uhmY27BkqAlxnI3EkmVDDLlvUCCJ5Ij1Rrop/NIzXW/liYrts7ns6SWb6nd2BMmUO08SxeCRnMTzWXV6ZQgtW2UTJVXGYYJkMR6SSv1NtnMbVjc1upt6e2qpmRuVJ9J3QdzgGCAeMmYgHZg6VrU2jL3h5rMoABcoyvwWgfVJzj3jEVsnKcY60smWKi3hss0SpZuf/UgqFE5E/M7e8gEL2kqciayazV6U3BdZfMtceWvYsh23G9I9UzhiZ+wrV1Giu3tnmXVCosvu3fgLMS4I+owIXljHPNWIlzVsun0dtvLWWCyNzEDN263G48ewkKPnli8RqTbWOfInX8Caxkyroxct3L6OiIpMWiRvEAcZkEmYAB/StR7RGGVlJzDAqT9gealtb0i7a0Cs9lrd63qTJ2+oqySGnuAVj2rTs9eW85bXBrsKQhTaNrEgliogGY96lXdOK23XzOTrjLnZktp7dz+G/GvFEf6cBoERJPMEEgKDMBoBGK0dBobjWbzW1JBKlTjcwtsSRtBn59pTmsmpF25at3blwPaLErbSDc9TlRIBG9+JnJH5q2tRqWvv5VrfbtIqlwBsaFx6UaNo7AEx3PvUoW5zjz39MEZVtckTqurXLmmXTnbsBGdstAM+8fr7d62bWj01lrItTqGVrhVJ5ZiuwsVAlcfSIPzWLX3yrsrql0gkEsrK8jBDFdp3CMzP3q/pevQXU3qi2jIYKD6vSYVmJLQTEiY98Ut6aEo6kvN7d/7Fd0k8ZLvEOhZrGo1RuKdzbRBJZ23KpIxAE7ozwBXP+HFFy4WcKWVcNHqyeCe9dP4svJ/CPD213PbW3bQ/l3bsjMRE+k7Tkx3rlej6pbK3GP8AlA9zzXnTk5c+xtgkiZ6lr1tKSeew7mtDonS7mrvKSZa4donC/I+wEz71k6Xpbt68GVgxcbYH5d35ZPB7z2rvfCHSgLiuNv4L6hCRyY2osfGGP6/NUSeNu5YtztPD/TLektC3bz3Zogufc/2A7Cpy01RtmpGyKiSM9KUoBSlKAUpSgFKUoBVKUoCtcX4z8Wm238LpCDqGhWflbO7An/Oew+R3gHN4t8S7N1jT3FW5B33CQfK4wB3fI+ByfavOOo6O7pbeGnzCN9xd/mLJJk+qCTP1c8ic1ooUNaU3u+F9/wAdyi6UtL08d2a9y88m3ZY3bhGXn1CQd1tWgFmPr5mZMCQSdrW37WmS35c7oMKGBD7o9TlIDIIx/NH8tWtqremsqEyXVWAlxvOQWYGCLfGIG6IAgFjzt26zsWclmYyT3J/T9oFetXXreXx/J58paeOS67dZmLOSzMZJPJJ/5xW90zQXC49CncgZbm47bPqEP6DJecBeS0Ad6p0uw6uSRb2m3uZnhrdtZybg5mQBAIMgDMxW/wBA6kX1C2bFpmt/zEjzZiG1DsZWYkFWBUKdvczC+7KxHhE6q8by5I+6l7V3RprCsFBLnzDBYn6r95hjjiMAQFmc9j0Xp1o6dl6XqY1Fs/iMY23iJjcrAwnO1h881tacNZD6l3XW6e5bFu6baglFTcTtEneks24duwgQMGo6VetJZPShbtWbjC7cuFgWA+ob2bm2FnAnP7nDOzVsvp7mqMcbmv0bxbrQNUuoRTd09sXArLtMKwDzt5wwII/rWjrOoN1LymewqW59KD67zjEm4FlbK/mPwQJP03+IeorrLgZV/BUNbDL6H1RUgssz6bCkBmY4WOZiNPqfWb2lRrJCi7Poe3HlhPp2qn5NuzbtYY2zzJaUI75S3ON+fBBa3T3NHfUhl3LtuIwkd5Eq2VIIgq2cfqZQ6wbvO11twxAFo2/RtgsWEKQQ0mZOa1en6KfxtSHYuZtrJDXDxiPUckRGBGYEVlN/+HWbkm8N2HGB5gzwdrLyCSCW3YIiRfJKW3f0+/3K4towajp1y3bt3GZX8zaQFJL+oEicZOM+xIrdtdPsrYL3GJaMKMFT/Lnk+4jA7jvA6DqTWbiXE2lhJAInkEEFeMyambeqsagu18N/EEgIttfSQFhVAmJkfmmpeLNcvK9OSPhxfozAekBrLNdBXhllTtAByzRBI7enOZiKjenaMO7C2gIf0hTLlScegnJPsTx+lTjXLurKpeQooYeYFBBJI5gyZIg4GJk+42ulX7f8XbtqFDiQWWQim2LgCKpUTiCT3PHz274q28ZfP6HK5NSSzsb/AIe6YIsNbUiHuFj7BQVUfOZP612vTtKqCFESxY/JYyT+9aXS9CLSKikkCeeckmprSJXjHpEhpUqQQVh0yVsigFKUoBSlKAUpSgFKVSgFcp4x8SeSpSyy75AdiwG0T6wpON+2ft7GDGTxV4iFlWS0wDAHc5MKmDiY5kQfafevL+pPbuuiXrjWhADQkwJ/MSZDHBg7oxuJM1pop1PLM91uFhGfqKXdQLaSr6cFSXT6uIZmk5IBYwM9iJp1DUrp7exLvnWmXCmZuQzGWJg+VxwBuiOzGsXWdSAQbtpECStu2og3Igbng4TEwDkyAeSOevXmuMWcyx5P9vsO0dor0Ken14bWyMdl2nOCt+8zku5knJJ/5/QVsdBG929OVXcLhYqlqD/1GgTjEAZJhYzV2ktWPNm9ua1sO0CZ3QPqCwSOePitnU6C42lLWdq6YMzAZDvtJG5zEGJgAnHtJkzu6hP4Ft9/exyqp/i5MNx7mruDT6UMVLbiWgNcYfVevEYAyYHCjAzJPR2fDb6e0qNeQ6S6wN+/ZB3FYG1C0n8In83AJzioXwnfW6RpNy2FusfNug/iXFxtsg8LJn7z+h6jrWvPT0v27ht+W6eVptMgkBSCGu3CcidxmZ3GfvWO1tPQvv1NMEmtTLetdSHTzci4jh0FvT6a2BstrB/Euc5ye/qk9uOQ6Il1rW13u/w0kC2rEeawElFHsB6neIUZ5IrV6L0nzfU+7ywwWFjfcY5FtJxMZLHCjJ7A9L1LqP8ACIQu3z2VFQJO2yvOxVMMsSCCZ3NJIVlqWhR+Fbs5qb3fBg6n1UaVQF2/xJADAf8ATtIAQLagMYgwylTJwxJ3RUX0rpalTf1DHaIIXO5y3BOCZOCAfqx2OYdyWJLSSSSSckzyTXUFvJtC5qWNy7kW0JBA3T3nODk8jcI5k2uOhbcsgpamWa8G2oe+zeewm2BC7B+UELAkQASy5EKI24599SXJZ5YmPvgQAR2EDt2rY12ivABrysAYAJkgRkLOYj+U1vdD6bb3Jc1DqqM222r4DEcs0Z8scE4k+mRkhnSs5GMvBDKm04yf6AVdAIrq/E/RdNbcfiLba4JG0bl+7BPpB91x/l71zur0r2o3DB+lgQUaO6sMH/TvFcrmpLKOWprZm5pdePIu27nqDZEzuJ27RnsBCmf8oEZxHdLu+TcS53Rlb9jn+lZunqjND8Qe8ce57Y/4eK2NT0wJaLmQSfTMgjiFKx9UEk5wRHvV0ZRinHzKcOST8j1y1Bgjg5H61JaNc1z3hV2bS2S3OwL/APiSo/oK6TR14rWHg9ZPKyS1kYrJVlqr6idFKUoBSlKAUpSgKVw3jnx0mlPkWPXdkC4VP/THcA/zkce3J9q7hxINfPGl6WGvumoui1G4l2zuIOYJxPJzWnpoQk259uxm6ic44Ue506objMbrCxtRriBzH5oBYzBuSMCfTBMlj6ef1vUmt+nhgdyqebZiN2SSHgwBPpkk+rCZ9b4nddyWwkAbFcbix2+kXCWOSQAROR78zD9I0xu3lGw3PzMo5IkZPciSJjMTW6vpt/EnwjLK7bREy3dXb1Bm6dlw/nEm20CBuUZXAGVkf5aw3tK9uNwwfpYEFG/9rDBrt9cLHl+UgXUSId1ClxJgbAODJhVEBSRMAE1DazoV3SJKuLk/VZK7pA7lchoxkARODVlXVxe3Hkn97EZ9O+eTmNa7AEIJO0xmCCeCK27N8brYUyfrKniU2khk781o9Rvxd3Km1YX0yTGOROY/er9NqFuNP0leD+YVk6jWrHJ9zXSouCSJ+/qbWrdm1RFsKpC7JgknILEEiOw/4RtuLAW8saViXF2N191VztgE4LGF3HABHbmD81lRwAXJYsGAHcgkFf349+Kk11hDW1LG7aSHFstNsgNlY7Cf0zVcZ42RKUfMkv8A1qzasLdthTenZbT8unCmYAmTPJf85OTErXKFyzSxJYmSTya6N9PY1bu7FdMFCgL6ZaSxLTgGMCBmIqFu6G4ihyh2HgkYPzWqmUPcz2KXsW6PR3Lz7LSl29h7DuSeBXdeD+htYZhqfLUsoCBiCZkwEYmJmSQM4HviI8A9VtWblxbsL5m2GPA2zgnsM88YrpOq9Vs6ey5uXUv78IhKtP3ycd5/2rxf/S625XeAofDt7+/Gxv6WiGjxM7mJemG0xXycPuH1bjckmJxJy0liMRXH+JtDet3vxgBKgKVI2kIAvpA+kf5YxNbnh/rW1vUdhCtktAck4BcyVhTAMx6R71j6wg1d92tXjcaSAtyFLAceUcKR/lMH23c1r6OqdUmpLCKeonGa2e5Bba6HwYLbM63boCkYtNGy4fc7htkdu9YOneGL95HaNm07QHBBYjkfEfNQ+pt+TPmDIJULIMkc5HYdzW+TjNOKe5jWYNSaJTqZsWr02JIVuJlSVIys5A5iScwQalOh9JbWXA7yLSQBwCY/LgRJ7xxUf4f6W2rKFhAWdzRiCZEfOSAPtXpOjsqihEEKMAf8/vWW2zC0rkvqry9XY3NOgUAKIAAAA4AHAFS+jStDSWpqb01qKyGs2EFXUpXDopSlAKUpQClKUBSuW8S+CrGq3Mv4dw5JAlGP+Zff5H9a6k1Q11PBxpNYZ4F1nwre01wLdGwEwHMm2fkMBn7RPxVuo1XkWltKg3PbadrA5eVLEqDukQVgiJIMjFe86nTrcUq6h1PIYAg/oa4DxJ/h6hltLjn8N88/yMeP1/ettfWN4Vm6MNnS6cus4nS6Z9Kh1BP44ggtuIm5AKEFfUxU3JIPpZIwa2uj9ct3XZ9WyqywRAba8GQpGYC8wOSQTJUVFdb0d5bjeYrK2CVPMgAFj2JMSSOSTUWVrdGqF0c538129DN40q5Ywdh1PQjXvviBEqysDAHIP8zGQT/KNvMkVyXUejMGm2GdDO10EkgEgyB8gie9ZbXUryW/LR4SSdpAIzzyP6VP6TrtkLsTaty6F3FlaFaIhI7DhFkDAE1U67KVjGqPl/b8i+M4Wb5wzjkvtbEHj3H/ADFbmnuoDvUjfET7z2I/b5rodb0K1s3N+HdY7QoaYPu47mJZmECASAO/M6rply2u4rtBiGBBUzwcHg9j3qrwoWb1v2f9FyslHaa+/UzK5S2A4yWHYlYZufiAamh1JmNu1qCblm3tlAAGKiQo3CCQPYmubTUNID8Vt6e+N5Ke22CTEc/pWdqUHiRZtLdHR6Kyr+Y9gC2itaMF2RiybyCQjYtwcg4wKgdd0m6m240Lun0xlZkxtP8ApjgTOKut3FCDzInIIPfkiD37VF67xBcJgBTAgbpYgDsJOKlUo6m+7x8vUrtc9OEbVmw+J7DPeazfwre374/vUK3Vb55ePhQF/tWs7s31MT9yT/etkc8IyST5Z2NrxDds22U3QRt2gbpuD4UgzH3kDkZrQ6F0m5rLoZh6e38oA/0H9T+taXQejNfcADH9/wDb3NerdK6etlAq/qff/as9s1DKjyXVQc+eDZ0GlW0oRBgfuT7mpbSWJrBpbM1PaHTVhZuSM+j08VvgVRFirqiSFKUoBSlKAUpSgFKUoBSlKApFY3Say0oCB6v0e3fWLihvb3H2PIrzvr3gpklrUsPb84/0b+9ewMtat/Sg1ZCyUHmLK7KozWJI+eb2icHbtJMwAAZn2jmfipLpxs2LW9iC9y20HngwFT0ETuEGeMGCOfUus+G7d7JEN2dcN/v+tcH13w3dVt14s6AEB0AkE/mZe59zOYHqxW+PWqa02fIwy6WVe8dzR6eL11nvX2iy0HYxEFXlxDHIAK2zBgMpPastnX/xuAPSuCrJgA4Lnnc3AAwBMmYArR1m+6+0kiyWthm2woJ4zEhC24hThZ4wKv1OrJXyNOCCdy7TK+WEJfkth/r3NJEDtwJyqUvijz2xwjkbWtn9WYupdGtswGljHp2kkhyJLATP0iJPHqGQcVAavSNacqPS3cTI/Q/vXWDVrpLYJJusfSGYqXKxPpGQbcsSCTySO2Nm3p0uJ5l6WVvUu5JuEt9bEDMyICAxAHJzUXY4rFizHs+7ZalneDw/kcOdZCsr8mMn7itW3oixklQfYNP/AMZqY6hox5htp6pgledh7pOZ28E10HSugoFBM++MSff7UsrhTiSfPCORsla9OODkF6O57/srf6gVt6HoBdgvqJPaFH/9H967+10m2eVJ+5P/AJqR0fTUTKIFnkgZP61n/wCiZZ/zp8mv0bpa2FCqBPcgf0HxU3prE1dp9JUxotHWaTyaIrGyK6HS1MWrcVbZtRWeoExSlKAUpSgFKUoBSlKAUpSgFKUoBSlKAUpSgLHtzWnqNGDW/VCKA4bq/hZSS9om0/uvB+4/8f1riNV0ltLu3K4YhxuUyr7srDflIYBgeZHFe2XLQNR2s6argggEHkESDVsLZQ4KbKYzPEdLZLMbmp3NCbl3AmQp2k4YSFOSoIxJ+9vXOotqHGyQF+kiQxLAA9+JBgY5+TXfda8HyrCySoPKEnaY9j2/Wag9B4WYP60KKOSWBLfAg4Hua2rrI/ia37eRkfTT/CnsR3h3omNzDH947D4/vXX6XQE9q3tH0/gAYFdDodABWOdjk9T5NtdagsIitL0r4qRtdMAqXS0BV8VVkng0bWiArbS0BWSlcOilKUApSlAKUpQClKUApSlAKUpQClKUApSlAKUpQClKUAqhFVpQGG5ZBrTu6AGpKkUBH6fRgVvKsVWKrQClKUApSlAKUpQClKUApSlAKUpQClKUApSlAKUpQClKUApSlAKUpQClKUApSlAKUpQClKUApSlAKUpQClKUApSlAKUpQClKUB/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8683" name="AutoShape 11" descr="data:image/jpeg;base64,/9j/4AAQSkZJRgABAQAAAQABAAD/2wCEAAkGBxIREhUUERQVFBQWFxUWGBcVGBgXFRggFBgYGBoYGBgYHCkgHR4pHhgYITIhJSktLi8uGB8zOTMsNygtMCsBCgoKDg0OGxAQGzQmICQsLC8sMiw0LCwvMSwvNDQsLC8xLCwsLy8sNCwsLCwsLC80Lyw0LywsLCwsLCwsLCwsLP/AABEIAOEA4QMBIgACEQEDEQH/xAAcAAEAAQUBAQAAAAAAAAAAAAAABQECAwQGBwj/xAA9EAACAQMDAgUCBAQFAwMFAAABAhEAAyEEEjEFQQYTIlFhMnEjQoGRFFKhsQdiweHwM4LRFXKyJGOSosL/xAAZAQEAAwEBAAAAAAAAAAAAAAAAAgMEAQX/xAAuEQACAgEDAgQEBwEBAAAAAAAAAQIDERIhMQRBE1FhgSKh4fAyQnGRscHRFAX/2gAMAwEAAhEDEQA/APcaUpQClKUApSlAKUqlAKVE+JPEFnQ2t90yxwlsfU7ew+Pc9v2ryPS/4k9QGouMRgkEW2UeUB/KD9QI9/37UB7lStfp2p821buEbS6I8TMblBiYE88xV1zV21uLbLAXHDMq/mYJG4gew3D9xQGelUpQFaUpQClKUApSlAKUpQClKUApSlAKUpQClKUApSlAKUpQClKpQCoTxV4ltaG3ub13Gny7Q+pyP7KO5/uYFYPGXiu30+3J9d5gdlv+m5vZQe/fgV4J1rrH8UW1V67dW6HyI2k7eFSfyx27TmupAzeIettrTdu6t7qXFICkelY5UWs4j/c8k1EaTrha4GaSske5iMT71BdT6k+oub3P2E4H+/zVuiJkASZ4AEn9qng4fQHiDxSrdLazo7xXVJb01vaBDNvNtHVSSI5IL4Ag571zP+GfUbj9Sto9wuLR1CKAWa2m6Ay2y2dsoInnbPevN/8A1V9sb22n8rZjJwrc7fjt81K+GNe1q6G0xNtwdyxE/YTzxxUHBncn1HdvKsbmCyQokgSTwBPJ+KwdN6hb1Cl7RlQ9y2SRGbTFG5+Qa8J8eddbVW7Vy5e+nTAMu2A1y5eIAto49L7R6n7ACJr0f/B25u0BksYvXPq7SFbHwZnOZJqJ07mq1SldOFaUpQClKUApSlAKUpQClKUApSlAKUpQClKUApSqUArlvG/jK309IEPfYStv259bxkLjjk9u5E91a+1uxddI3JbuMs5EqpIkfcV836vUXvMa/cueZvncHElmMxngAfsAIjtXUgWa/qzXnXWHUMzsSWBGWjBUgjAHGMAD7VzXUbrXW3P8/YfAqQjzWPmNtPb2+wq/qKPbRQ67lbCxzj3Hap+hwgLulIiM/bPNSfT9KbYV/VuMwTgf9pHOO/zU14c8PM03gwlVLbGO1iM5URlcH7weKkPEfUrRttba1tveWF9IAUTwXnkgf+6Oxq6t4ljGX/BVN5XJxWt0Vy39Q9LElSCIOfjv8Vk6fabaWgbQwWSck8jaOe3IraudBuIyC6AC0FfUBI4MtOP1roOrdPs6eztUrvLqYUyoBGJOYXggk53A84Dw3jLO+Is4RFI4YeuWHbd2/wDNdF4I8SDTa60We4tuYubJKkbWjco5HfjFchfvEEqOdwH2yJ/pXQ+H+jXCXa1uuKQCQBtLgdzOQkyOxYiAOYjGvO74Oynj9T6S0GutX0D2XW4h7qZH2Psfg1sV4X03VW7TBtM93TX1UbkBYm4QAdpBlSDkQQIPau08Nf4kpdhdSu0x9a5GO5Tn9p+wquVb7HVNdz0ClYdJq7d1Q9tldT3UyPt9/is1VkytKpSgK0qlVoBSlKAUpSgFKUoBSlKAUpSgFUqtUoDU6us2Lw97dwf/AKmvnDVLvtwDkMP6A4r6M65ZZ9NeVSQzWrgBGDJUxkV849StlbcXBBPG3ORwZqUU3wRbS5Ne9qQhC6m2WBHp2xn5+K3+idCubDfJ85Av0ZJAMcqT9PBx8H4q7pXSrtsC7qB5ymB6vUoz37rz7H5jkZeq6wG4V0e/czBYPrIjlVbIPq7ZAjEZmyuDe0fp9CE5Jc/Uyay+txtumUpdAUHaCbdv+ZhKyGIgQo3TjnjNo9M+9WtsDB3N5qhmJzLuST7QACIg5hWNbfTBas+WLpFu/O9g4LAMRAZyRBxJg4EmCIgyt3RhLd3dgiCszEk+prjEH04EYIaMcBVu3h+Hj98/QqypcnNafTWPOuum9nUO6JcQbHiZJY/SuScx2zOKs/gGuB9RcZbAKlkBWUcERAXiD/KQZmYit7zbTbfMfzLakbrYwzAfSzbuQGmLcnBmT6qrrbRcM7ISHcvbslmAG6JdoIMlRgD7/SM7YvThy27fQzNZ2juc5dBdWITapI3bVIWRxuJmDxiYwMV1NhtPsN2xeazdjIYn3HoCgRGAIEgAcVZqdNcewtuwPJtEDzLbuCd8qRuc4BYEHadsRmJExmq0ZsWkuXCu24W27WVj6DDEgHAz3rs41yWW1Hft/ZyDmntvt94JW/1PcysTbvXsICE2ovIVgWUGQW4GK1bNooE8td0k7l4Z+VU+4hgSBHYEzOLum6nTsgW6gg7SrKIJ5+ppDCZ94ELjBmXXpQCb2ZjJNon0eZO8Ify7iJ7bpKnjtWa6tQ448vP9C6uTlyY9F1G5p2LW7mx12T64DC4BAUERcQRMkES5jBBPddF8byANUmwnAZc9hIa2Mggnbic9hXnaK3mtdaWAmTb2nbAxtVC2cAA/lEnmCNS2dkG8+yJ8q3cOxctuBeciWAKhuYE45zuGr2LlLB7D4h8VW9PY820BqCRuUIw2kfzFxIArL4d8UWdXbVh+G5AlGYGCe24YP9D8V5D4hXUPpbM2DbVSxdLfrjgISFnETnME1D+FL1w6hfIVyMhzBCBYzuPH2HvFUuJcnsfSVK4DwBrtUdVftXb/AJtpU3KkD8M7lEbueJxXf1AkKrVKUBWlUqtAKUpQClKUApSlAKpVaoaAVw3jfwtZZUaygRrl1LZA/wCmfMMSV7EH2ruKiOs+q7pkP0i4bjHsPLU7RPvuIpnHAwnyeSdasaq0rD8vmMpuQSjshIOfpme5WTUR061bAVSr+cWneCFKn8oR5jnJLCPaOT7bodGbVrydyXE9U7l+rexY7gSRyTXKdf8AA6PLWCLbfyGTbP27r+kj4rXR1GlYkv8AfqZbaG3mLOMFlbNxrt5TqUPpDlistkgkTJHpOePY1hsdWLbxqC90MPzEsqn3KSJ4HBERNWdR6ZdsHY6suSQDlT8g8Gt7T2rGpOwIbNwA7QvqVu8knJjOOY7ntvi62tS3/r27exkepPD+/cp0PR277XH2hTbUEIPoE+kM7NMmcxGT2ORWz4mdReC2lPmME9AJb1R9bbuXMAgcDkkiK0+reatpLRRPKQwLiL9RAIO5vfmfkE5ipPwZprJBIuAX+IOCJnFsnB4z3PtVN2y8WSzjhc/uW186E/1NbSeHL1lkugq7zLIwlWkyQST6p7zH3qH1HTrg1Zu3baPYFzc9sLCwcbGRhKj23foTzXpb3HVdzHdHG1fUSfntXF+JOvlvw12l8y45tjuisDz79u2e2JdVrlixZ+Rq8DSvgeCG1Vu3J8pSlufSpO4gCIBbv/zmrtP1B1OSWXaVgkboYFcNEiJx2+DxUXcveUMHnAXsSe2a39VYe2dt1SjwCVOeR2I5HzXrUXV2rR3MNtU63q7E7q+vJqDtf0elgDG0eraYJBbkqPVGI4mIs8R6RX0PlW0QlSjJcBUblXduL9we5YEgwcAZqCOlublXY25o2qQQWniPcVO9S6PZ0+m2Xb7C8xEpbO5QcGGQHIGCTjtE4FVXUVrEUyVds92zl+n9e1nTyqkHyzlUuepCP/tsDj/tNSGp8bsd9yyzqzKF8t4Nu37uhnJxAwO5M1r+XdsofpuWWwfz2iT7gxtb9mrZ8MWLO2/ai6PN2N+GWKp5c7WLAbhEnn359893Syisx3XoX13xk8PZkl4F6q+mZ2uXTad9jAAAlseoMIkmTEe4IGa7zw//AIl2Lp8vVL5Dgkbs+WY7mfUn2Mge9cNoNyeZbXbDtkkq+5RgDarEr6RxDCewrNojcu7kvWwm4bNzMsNt9QC3DLEyMDOec4rO61B/Env8i1TcuGe22rgYBlIZSJBBkH5BFanWeq2tJZa9fbaij9SeyqO5PtXjmj6pqdETd07eXbjc9poK4O1iVU7Cd3Owg5GBUN4u8W3+oXUFxYtgQqL9CmILHvJznsMD5jbVow08pkq7NXY9j8LeOdJr4W2xt3SP+lcgMe/pIMN74M/FdNXhn+G3Rlt63T4zudoOdsW3P74Fe51UywrSqVWuAUpSgFKUoBSlKApFU21dSgLPLHtVr2Qay0oCH6j0lLilWUMp5BAI/rXAdc8ExJsH52Mf/i3/AJ/evViK19Rpg1TjNxeUQlBSW54Y+p1Gnb1EyBthwSQN27DckSPcjtkVksmy5m2xtM5A24ZcmNrLAUj78AFjJIFdH46uW7jjT24Lq0u/5beCQhIGWMfT8Ac1yPVrdq24FgtKYZicbl9iO/f9vavXp+OKzy/49TzbPhk8cErrus6i1ZuWnYIzqyhiS6YgHOWUieGmJH0xXGPcazAurBOVIIKt8qwMEfIJroOm9UKH8UeYsEZALDHZmBIHxx8czi0nRbWpuAsoSzuggt9W0AlQTy0QSeBPaQDCfSR3b2/gsh1EuOSNtdPG+5a6hYdSyg27ikkJ/wBq/Up4+/tyJjpuuXbbsva8wKRsMbnEwAu04YfHfHYQc3XNchUWbQUqseoKwjbgBdxkSIknmK3/AArd01m29wnfqYIRMBhOPwy2CT789o9+V0KFeqS37f76HbLdctMXsT2k0/8ADlFkG6+5h5hmII3CRBLkNwMDMd90bee4m2zrLAuoTtV7ctJyRO4gho/NPznJrV0+u02phNRaNu6CAGQNvLe8qN26YMGRWlf1V25Omt3TcWTudjiJgKCO2QCc7iYGPqpjVKUsS9/9TRNzjGOV9/qjR6gtoeZb0wm2TLsSCSAZCr/kBEz3IB4Are1CWbVnyoViVRkAJnKgtdeDmSfT8ADGapb0NuyrXXS4/ltshgApcxAZASQuZyc8RzWjf0iagNfvOQF4uIfWWPCWx7/EYHtXOr6rCVdb9yzpunT+Of7G/wBK0zx+Fbzd9O0lQWVRLbGbjIzMgyBmsb6xmF0kBPLKmDkbZCFHBwYMEGMeoCBAFOj6kKjXb96dQVNpFAYeSARJYQIOOBg9+9QPUdeLm61acifUxbLu2fUQOwk4+5JOIV3TjHNiy+3qcnVGUsQ2Rb1brRvuLZ3KDLAAsQT3MsfvjtJ7nO/0XpnlKC5LMON3InifmKp0vQlVVrsFx8QPvFZOpdQFscbmP0qOTWSTyzQlhYJzwz1ddPrrLMR6m2GeQLno3fEEjNe1g188eDPD1zW6hGIPZnY/SqgzP27Adz8V9DrUZYOorVaUqJ0UpSgFKUoBSlKAUpSgFKUoBXGeN/FTWvwNLm82GuDItcSB73IMhefg8Vk8Y+J2thrGlZfO4ZzlbWBiBM3DIhfn9K88uhmY27BkqAlxnI3EkmVDDLlvUCCJ5Ij1Rrop/NIzXW/liYrts7ns6SWb6nd2BMmUO08SxeCRnMTzWXV6ZQgtW2UTJVXGYYJkMR6SSv1NtnMbVjc1upt6e2qpmRuVJ9J3QdzgGCAeMmYgHZg6VrU2jL3h5rMoABcoyvwWgfVJzj3jEVsnKcY60smWKi3hss0SpZuf/UgqFE5E/M7e8gEL2kqciayazV6U3BdZfMtceWvYsh23G9I9UzhiZ+wrV1Giu3tnmXVCosvu3fgLMS4I+owIXljHPNWIlzVsun0dtvLWWCyNzEDN263G48ewkKPnli8RqTbWOfInX8Caxkyroxct3L6OiIpMWiRvEAcZkEmYAB/StR7RGGVlJzDAqT9gealtb0i7a0Cs9lrd63qTJ2+oqySGnuAVj2rTs9eW85bXBrsKQhTaNrEgliogGY96lXdOK23XzOTrjLnZktp7dz+G/GvFEf6cBoERJPMEEgKDMBoBGK0dBobjWbzW1JBKlTjcwtsSRtBn59pTmsmpF25at3blwPaLErbSDc9TlRIBG9+JnJH5q2tRqWvv5VrfbtIqlwBsaFx6UaNo7AEx3PvUoW5zjz39MEZVtckTqurXLmmXTnbsBGdstAM+8fr7d62bWj01lrItTqGVrhVJ5ZiuwsVAlcfSIPzWLX3yrsrql0gkEsrK8jBDFdp3CMzP3q/pevQXU3qi2jIYKD6vSYVmJLQTEiY98Ut6aEo6kvN7d/7Fd0k8ZLvEOhZrGo1RuKdzbRBJZ23KpIxAE7ozwBXP+HFFy4WcKWVcNHqyeCe9dP4svJ/CPD213PbW3bQ/l3bsjMRE+k7Tkx3rlej6pbK3GP8AlA9zzXnTk5c+xtgkiZ6lr1tKSeew7mtDonS7mrvKSZa4donC/I+wEz71k6Xpbt68GVgxcbYH5d35ZPB7z2rvfCHSgLiuNv4L6hCRyY2osfGGP6/NUSeNu5YtztPD/TLektC3bz3Zogufc/2A7Cpy01RtmpGyKiSM9KUoBSlKAUpSgFKUoBVKUoCtcX4z8Wm238LpCDqGhWflbO7An/Oew+R3gHN4t8S7N1jT3FW5B33CQfK4wB3fI+ByfavOOo6O7pbeGnzCN9xd/mLJJk+qCTP1c8ic1ooUNaU3u+F9/wAdyi6UtL08d2a9y88m3ZY3bhGXn1CQd1tWgFmPr5mZMCQSdrW37WmS35c7oMKGBD7o9TlIDIIx/NH8tWtqremsqEyXVWAlxvOQWYGCLfGIG6IAgFjzt26zsWclmYyT3J/T9oFetXXreXx/J58paeOS67dZmLOSzMZJPJJ/5xW90zQXC49CncgZbm47bPqEP6DJecBeS0Ad6p0uw6uSRb2m3uZnhrdtZybg5mQBAIMgDMxW/wBA6kX1C2bFpmt/zEjzZiG1DsZWYkFWBUKdvczC+7KxHhE6q8by5I+6l7V3RprCsFBLnzDBYn6r95hjjiMAQFmc9j0Xp1o6dl6XqY1Fs/iMY23iJjcrAwnO1h881tacNZD6l3XW6e5bFu6baglFTcTtEneks24duwgQMGo6VetJZPShbtWbjC7cuFgWA+ob2bm2FnAnP7nDOzVsvp7mqMcbmv0bxbrQNUuoRTd09sXArLtMKwDzt5wwII/rWjrOoN1LymewqW59KD67zjEm4FlbK/mPwQJP03+IeorrLgZV/BUNbDL6H1RUgssz6bCkBmY4WOZiNPqfWb2lRrJCi7Poe3HlhPp2qn5NuzbtYY2zzJaUI75S3ON+fBBa3T3NHfUhl3LtuIwkd5Eq2VIIgq2cfqZQ6wbvO11twxAFo2/RtgsWEKQQ0mZOa1en6KfxtSHYuZtrJDXDxiPUckRGBGYEVlN/+HWbkm8N2HGB5gzwdrLyCSCW3YIiRfJKW3f0+/3K4towajp1y3bt3GZX8zaQFJL+oEicZOM+xIrdtdPsrYL3GJaMKMFT/Lnk+4jA7jvA6DqTWbiXE2lhJAInkEEFeMyambeqsagu18N/EEgIttfSQFhVAmJkfmmpeLNcvK9OSPhxfozAekBrLNdBXhllTtAByzRBI7enOZiKjenaMO7C2gIf0hTLlScegnJPsTx+lTjXLurKpeQooYeYFBBJI5gyZIg4GJk+42ulX7f8XbtqFDiQWWQim2LgCKpUTiCT3PHz274q28ZfP6HK5NSSzsb/AIe6YIsNbUiHuFj7BQVUfOZP612vTtKqCFESxY/JYyT+9aXS9CLSKikkCeeckmprSJXjHpEhpUqQQVh0yVsigFKUoBSlKAUpSgFKVSgFcp4x8SeSpSyy75AdiwG0T6wpON+2ft7GDGTxV4iFlWS0wDAHc5MKmDiY5kQfafevL+pPbuuiXrjWhADQkwJ/MSZDHBg7oxuJM1pop1PLM91uFhGfqKXdQLaSr6cFSXT6uIZmk5IBYwM9iJp1DUrp7exLvnWmXCmZuQzGWJg+VxwBuiOzGsXWdSAQbtpECStu2og3Igbng4TEwDkyAeSOevXmuMWcyx5P9vsO0dor0Ken14bWyMdl2nOCt+8zku5knJJ/5/QVsdBG929OVXcLhYqlqD/1GgTjEAZJhYzV2ktWPNm9ua1sO0CZ3QPqCwSOePitnU6C42lLWdq6YMzAZDvtJG5zEGJgAnHtJkzu6hP4Ft9/exyqp/i5MNx7mruDT6UMVLbiWgNcYfVevEYAyYHCjAzJPR2fDb6e0qNeQ6S6wN+/ZB3FYG1C0n8In83AJzioXwnfW6RpNy2FusfNug/iXFxtsg8LJn7z+h6jrWvPT0v27ht+W6eVptMgkBSCGu3CcidxmZ3GfvWO1tPQvv1NMEmtTLetdSHTzci4jh0FvT6a2BstrB/Euc5ye/qk9uOQ6Il1rW13u/w0kC2rEeawElFHsB6neIUZ5IrV6L0nzfU+7ywwWFjfcY5FtJxMZLHCjJ7A9L1LqP8ACIQu3z2VFQJO2yvOxVMMsSCCZ3NJIVlqWhR+Fbs5qb3fBg6n1UaVQF2/xJADAf8ATtIAQLagMYgwylTJwxJ3RUX0rpalTf1DHaIIXO5y3BOCZOCAfqx2OYdyWJLSSSSSckzyTXUFvJtC5qWNy7kW0JBA3T3nODk8jcI5k2uOhbcsgpamWa8G2oe+zeewm2BC7B+UELAkQASy5EKI24599SXJZ5YmPvgQAR2EDt2rY12ivABrysAYAJkgRkLOYj+U1vdD6bb3Jc1DqqM222r4DEcs0Z8scE4k+mRkhnSs5GMvBDKm04yf6AVdAIrq/E/RdNbcfiLba4JG0bl+7BPpB91x/l71zur0r2o3DB+lgQUaO6sMH/TvFcrmpLKOWprZm5pdePIu27nqDZEzuJ27RnsBCmf8oEZxHdLu+TcS53Rlb9jn+lZunqjND8Qe8ce57Y/4eK2NT0wJaLmQSfTMgjiFKx9UEk5wRHvV0ZRinHzKcOST8j1y1Bgjg5H61JaNc1z3hV2bS2S3OwL/APiSo/oK6TR14rWHg9ZPKyS1kYrJVlqr6idFKUoBSlKAUpSgKVw3jnx0mlPkWPXdkC4VP/THcA/zkce3J9q7hxINfPGl6WGvumoui1G4l2zuIOYJxPJzWnpoQk259uxm6ic44Ue506objMbrCxtRriBzH5oBYzBuSMCfTBMlj6ef1vUmt+nhgdyqebZiN2SSHgwBPpkk+rCZ9b4nddyWwkAbFcbix2+kXCWOSQAROR78zD9I0xu3lGw3PzMo5IkZPciSJjMTW6vpt/EnwjLK7bREy3dXb1Bm6dlw/nEm20CBuUZXAGVkf5aw3tK9uNwwfpYEFG/9rDBrt9cLHl+UgXUSId1ClxJgbAODJhVEBSRMAE1DazoV3SJKuLk/VZK7pA7lchoxkARODVlXVxe3Hkn97EZ9O+eTmNa7AEIJO0xmCCeCK27N8brYUyfrKniU2khk781o9Rvxd3Km1YX0yTGOROY/er9NqFuNP0leD+YVk6jWrHJ9zXSouCSJ+/qbWrdm1RFsKpC7JgknILEEiOw/4RtuLAW8saViXF2N191VztgE4LGF3HABHbmD81lRwAXJYsGAHcgkFf349+Kk11hDW1LG7aSHFstNsgNlY7Cf0zVcZ42RKUfMkv8A1qzasLdthTenZbT8unCmYAmTPJf85OTErXKFyzSxJYmSTya6N9PY1bu7FdMFCgL6ZaSxLTgGMCBmIqFu6G4ihyh2HgkYPzWqmUPcz2KXsW6PR3Lz7LSl29h7DuSeBXdeD+htYZhqfLUsoCBiCZkwEYmJmSQM4HviI8A9VtWblxbsL5m2GPA2zgnsM88YrpOq9Vs6ey5uXUv78IhKtP3ycd5/2rxf/S625XeAofDt7+/Gxv6WiGjxM7mJemG0xXycPuH1bjckmJxJy0liMRXH+JtDet3vxgBKgKVI2kIAvpA+kf5YxNbnh/rW1vUdhCtktAck4BcyVhTAMx6R71j6wg1d92tXjcaSAtyFLAceUcKR/lMH23c1r6OqdUmpLCKeonGa2e5Bba6HwYLbM63boCkYtNGy4fc7htkdu9YOneGL95HaNm07QHBBYjkfEfNQ+pt+TPmDIJULIMkc5HYdzW+TjNOKe5jWYNSaJTqZsWr02JIVuJlSVIys5A5iScwQalOh9JbWXA7yLSQBwCY/LgRJ7xxUf4f6W2rKFhAWdzRiCZEfOSAPtXpOjsqihEEKMAf8/vWW2zC0rkvqry9XY3NOgUAKIAAAA4AHAFS+jStDSWpqb01qKyGs2EFXUpXDopSlAKUpQClKUBSuW8S+CrGq3Mv4dw5JAlGP+Zff5H9a6k1Q11PBxpNYZ4F1nwre01wLdGwEwHMm2fkMBn7RPxVuo1XkWltKg3PbadrA5eVLEqDukQVgiJIMjFe86nTrcUq6h1PIYAg/oa4DxJ/h6hltLjn8N88/yMeP1/ettfWN4Vm6MNnS6cus4nS6Z9Kh1BP44ggtuIm5AKEFfUxU3JIPpZIwa2uj9ct3XZ9WyqywRAba8GQpGYC8wOSQTJUVFdb0d5bjeYrK2CVPMgAFj2JMSSOSTUWVrdGqF0c538129DN40q5Ywdh1PQjXvviBEqysDAHIP8zGQT/KNvMkVyXUejMGm2GdDO10EkgEgyB8gie9ZbXUryW/LR4SSdpAIzzyP6VP6TrtkLsTaty6F3FlaFaIhI7DhFkDAE1U67KVjGqPl/b8i+M4Wb5wzjkvtbEHj3H/ADFbmnuoDvUjfET7z2I/b5rodb0K1s3N+HdY7QoaYPu47mJZmECASAO/M6rply2u4rtBiGBBUzwcHg9j3qrwoWb1v2f9FyslHaa+/UzK5S2A4yWHYlYZufiAamh1JmNu1qCblm3tlAAGKiQo3CCQPYmubTUNID8Vt6e+N5Ke22CTEc/pWdqUHiRZtLdHR6Kyr+Y9gC2itaMF2RiybyCQjYtwcg4wKgdd0m6m240Lun0xlZkxtP8ApjgTOKut3FCDzInIIPfkiD37VF67xBcJgBTAgbpYgDsJOKlUo6m+7x8vUrtc9OEbVmw+J7DPeazfwre374/vUK3Vb55ePhQF/tWs7s31MT9yT/etkc8IyST5Z2NrxDds22U3QRt2gbpuD4UgzH3kDkZrQ6F0m5rLoZh6e38oA/0H9T+taXQejNfcADH9/wDb3NerdK6etlAq/qff/as9s1DKjyXVQc+eDZ0GlW0oRBgfuT7mpbSWJrBpbM1PaHTVhZuSM+j08VvgVRFirqiSFKUoBSlKAUpSgFKUoBSlKApFY3Say0oCB6v0e3fWLihvb3H2PIrzvr3gpklrUsPb84/0b+9ewMtat/Sg1ZCyUHmLK7KozWJI+eb2icHbtJMwAAZn2jmfipLpxs2LW9iC9y20HngwFT0ETuEGeMGCOfUus+G7d7JEN2dcN/v+tcH13w3dVt14s6AEB0AkE/mZe59zOYHqxW+PWqa02fIwy6WVe8dzR6eL11nvX2iy0HYxEFXlxDHIAK2zBgMpPastnX/xuAPSuCrJgA4Lnnc3AAwBMmYArR1m+6+0kiyWthm2woJ4zEhC24hThZ4wKv1OrJXyNOCCdy7TK+WEJfkth/r3NJEDtwJyqUvijz2xwjkbWtn9WYupdGtswGljHp2kkhyJLATP0iJPHqGQcVAavSNacqPS3cTI/Q/vXWDVrpLYJJusfSGYqXKxPpGQbcsSCTySO2Nm3p0uJ5l6WVvUu5JuEt9bEDMyICAxAHJzUXY4rFizHs+7ZalneDw/kcOdZCsr8mMn7itW3oixklQfYNP/AMZqY6hox5htp6pgledh7pOZ28E10HSugoFBM++MSff7UsrhTiSfPCORsla9OODkF6O57/srf6gVt6HoBdgvqJPaFH/9H967+10m2eVJ+5P/AJqR0fTUTKIFnkgZP61n/wCiZZ/zp8mv0bpa2FCqBPcgf0HxU3prE1dp9JUxotHWaTyaIrGyK6HS1MWrcVbZtRWeoExSlKAUpSgFKUoBSlKAUpSgFKUoBSlKAUpSgLHtzWnqNGDW/VCKA4bq/hZSS9om0/uvB+4/8f1riNV0ltLu3K4YhxuUyr7srDflIYBgeZHFe2XLQNR2s6argggEHkESDVsLZQ4KbKYzPEdLZLMbmp3NCbl3AmQp2k4YSFOSoIxJ+9vXOotqHGyQF+kiQxLAA9+JBgY5+TXfda8HyrCySoPKEnaY9j2/Wag9B4WYP60KKOSWBLfAg4Hua2rrI/ia37eRkfTT/CnsR3h3omNzDH947D4/vXX6XQE9q3tH0/gAYFdDodABWOdjk9T5NtdagsIitL0r4qRtdMAqXS0BV8VVkng0bWiArbS0BWSlcOilKUApSlAKUpQClKUApSlAKUpQClKUApSlAKUpQClKUAqhFVpQGG5ZBrTu6AGpKkUBH6fRgVvKsVWKrQClKUApSlAKUpQClKUApSlAKUpQClKUApSlAKUpQClKUApSlAKUpQClKUApSlAKUpQClKUApSlAKUpQClKUApSlAKUpQClKUB/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4" name="Retângulo 13"/>
          <p:cNvSpPr/>
          <p:nvPr/>
        </p:nvSpPr>
        <p:spPr>
          <a:xfrm>
            <a:off x="395537" y="2708920"/>
            <a:ext cx="8748463" cy="378565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lIns="91440" tIns="45720" rIns="91440" bIns="45720">
            <a:spAutoFit/>
          </a:bodyPr>
          <a:lstStyle/>
          <a:p>
            <a:r>
              <a:rPr lang="pt-BR" sz="3000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solidFill>
                  <a:srgbClr val="FF0000"/>
                </a:solidFill>
              </a:rPr>
              <a:t>Serial.</a:t>
            </a:r>
            <a:r>
              <a:rPr lang="pt-BR" sz="3000" b="1" dirty="0" err="1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solidFill>
                  <a:srgbClr val="FF0000"/>
                </a:solidFill>
              </a:rPr>
              <a:t>begin</a:t>
            </a:r>
            <a:r>
              <a:rPr lang="pt-BR" sz="3000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solidFill>
                  <a:srgbClr val="FF0000"/>
                </a:solidFill>
              </a:rPr>
              <a:t>(9600) - </a:t>
            </a:r>
            <a:r>
              <a:rPr lang="pt-BR" sz="3000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Define a velocidade em 9600bps.</a:t>
            </a:r>
          </a:p>
          <a:p>
            <a:endParaRPr lang="pt-BR" sz="3000" b="1" dirty="0" smtClean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</a:endParaRPr>
          </a:p>
          <a:p>
            <a:r>
              <a:rPr lang="pt-BR" sz="3000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solidFill>
                  <a:srgbClr val="FF0000"/>
                </a:solidFill>
              </a:rPr>
              <a:t>Serial.</a:t>
            </a:r>
            <a:r>
              <a:rPr lang="pt-BR" sz="3000" b="1" dirty="0" err="1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solidFill>
                  <a:srgbClr val="FF0000"/>
                </a:solidFill>
              </a:rPr>
              <a:t>println</a:t>
            </a:r>
            <a:r>
              <a:rPr lang="pt-BR" sz="3000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solidFill>
                  <a:srgbClr val="FF0000"/>
                </a:solidFill>
              </a:rPr>
              <a:t>(“t”) - </a:t>
            </a:r>
            <a:r>
              <a:rPr lang="pt-BR" sz="3000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Escreve na tela e na porta Serial.</a:t>
            </a:r>
          </a:p>
          <a:p>
            <a:endParaRPr lang="pt-BR" sz="3000" b="1" dirty="0" smtClean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</a:endParaRPr>
          </a:p>
          <a:p>
            <a:r>
              <a:rPr lang="pt-BR" sz="3000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solidFill>
                  <a:srgbClr val="FF0000"/>
                </a:solidFill>
              </a:rPr>
              <a:t>Serial.read() - </a:t>
            </a:r>
            <a:r>
              <a:rPr lang="pt-BR" sz="3000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Lê os dados que entram na Porta Serial. </a:t>
            </a:r>
          </a:p>
          <a:p>
            <a:endParaRPr lang="pt-BR" sz="3000" b="1" dirty="0" smtClean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solidFill>
                <a:srgbClr val="FF0000"/>
              </a:solidFill>
            </a:endParaRPr>
          </a:p>
          <a:p>
            <a:r>
              <a:rPr lang="pt-BR" sz="3000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solidFill>
                  <a:srgbClr val="FF0000"/>
                </a:solidFill>
              </a:rPr>
              <a:t>Serial.</a:t>
            </a:r>
            <a:r>
              <a:rPr lang="pt-BR" sz="3000" b="1" dirty="0" err="1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solidFill>
                  <a:srgbClr val="FF0000"/>
                </a:solidFill>
              </a:rPr>
              <a:t>available</a:t>
            </a:r>
            <a:r>
              <a:rPr lang="pt-BR" sz="3000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solidFill>
                  <a:srgbClr val="FF0000"/>
                </a:solidFill>
              </a:rPr>
              <a:t>() -  </a:t>
            </a:r>
            <a:r>
              <a:rPr lang="pt-BR" sz="3000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Obtém o numero de bytes disponível para leitura através da Porta Serial. </a:t>
            </a:r>
            <a:endParaRPr lang="pt-BR" sz="3000" b="1" dirty="0" smtClean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Logotht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954498" y="0"/>
            <a:ext cx="2189502" cy="980728"/>
          </a:xfrm>
          <a:prstGeom prst="rect">
            <a:avLst/>
          </a:prstGeom>
        </p:spPr>
      </p:pic>
      <p:grpSp>
        <p:nvGrpSpPr>
          <p:cNvPr id="2" name="Grupo 6"/>
          <p:cNvGrpSpPr/>
          <p:nvPr/>
        </p:nvGrpSpPr>
        <p:grpSpPr>
          <a:xfrm>
            <a:off x="-504056" y="0"/>
            <a:ext cx="2627784" cy="1772813"/>
            <a:chOff x="3550856" y="2892326"/>
            <a:chExt cx="1367683" cy="923330"/>
          </a:xfrm>
        </p:grpSpPr>
        <p:sp>
          <p:nvSpPr>
            <p:cNvPr id="5" name="Retângulo 4"/>
            <p:cNvSpPr/>
            <p:nvPr/>
          </p:nvSpPr>
          <p:spPr>
            <a:xfrm>
              <a:off x="3550856" y="2892326"/>
              <a:ext cx="1367683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pt-BR" sz="5400" b="1" cap="none" spc="0" dirty="0" smtClean="0">
                  <a:ln w="31550" cmpd="sng">
                    <a:gradFill>
                      <a:gsLst>
                        <a:gs pos="25000">
                          <a:schemeClr val="accent1">
                            <a:shade val="25000"/>
                            <a:satMod val="190000"/>
                          </a:schemeClr>
                        </a:gs>
                        <a:gs pos="80000">
                          <a:schemeClr val="accent1">
                            <a:tint val="75000"/>
                            <a:satMod val="190000"/>
                          </a:schemeClr>
                        </a:gs>
                      </a:gsLst>
                      <a:lin ang="5400000"/>
                    </a:gradFill>
                    <a:prstDash val="solid"/>
                  </a:ln>
                  <a:solidFill>
                    <a:srgbClr val="FFFFFF"/>
                  </a:solidFill>
                  <a:effectLst>
                    <a:outerShdw blurRad="41275" dist="12700" dir="12000000" algn="tl" rotWithShape="0">
                      <a:srgbClr val="000000">
                        <a:alpha val="40000"/>
                      </a:srgbClr>
                    </a:outerShdw>
                  </a:effectLst>
                </a:rPr>
                <a:t>DEV</a:t>
              </a:r>
              <a:endParaRPr lang="pt-BR" sz="5400" b="1" cap="none" spc="0" dirty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FFFFFF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</a:endParaRPr>
            </a:p>
          </p:txBody>
        </p:sp>
        <p:sp>
          <p:nvSpPr>
            <p:cNvPr id="6" name="CaixaDeTexto 5"/>
            <p:cNvSpPr txBox="1"/>
            <p:nvPr/>
          </p:nvSpPr>
          <p:spPr>
            <a:xfrm>
              <a:off x="3874828" y="3229771"/>
              <a:ext cx="706409" cy="2858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dirty="0" smtClean="0"/>
                <a:t>Rio Claro</a:t>
              </a:r>
              <a:endParaRPr lang="pt-BR" dirty="0"/>
            </a:p>
          </p:txBody>
        </p:sp>
      </p:grpSp>
      <p:sp>
        <p:nvSpPr>
          <p:cNvPr id="8" name="Retângulo 7"/>
          <p:cNvSpPr/>
          <p:nvPr/>
        </p:nvSpPr>
        <p:spPr>
          <a:xfrm>
            <a:off x="1763688" y="221739"/>
            <a:ext cx="5183855" cy="83099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800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Mini-Curso Arduino</a:t>
            </a:r>
            <a:endParaRPr lang="pt-BR" sz="4800" b="1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</a:endParaRPr>
          </a:p>
        </p:txBody>
      </p:sp>
      <p:cxnSp>
        <p:nvCxnSpPr>
          <p:cNvPr id="10" name="Conector reto 9"/>
          <p:cNvCxnSpPr/>
          <p:nvPr/>
        </p:nvCxnSpPr>
        <p:spPr>
          <a:xfrm>
            <a:off x="179512" y="1124744"/>
            <a:ext cx="8784976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Retângulo 12"/>
          <p:cNvSpPr/>
          <p:nvPr/>
        </p:nvSpPr>
        <p:spPr>
          <a:xfrm>
            <a:off x="647677" y="1700808"/>
            <a:ext cx="1628972" cy="70788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lIns="91440" tIns="45720" rIns="91440" bIns="45720">
            <a:spAutoFit/>
          </a:bodyPr>
          <a:lstStyle/>
          <a:p>
            <a:r>
              <a:rPr lang="pt-BR" sz="4000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Vídeos</a:t>
            </a:r>
            <a:endParaRPr lang="pt-BR" sz="4000" b="1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</a:endParaRPr>
          </a:p>
        </p:txBody>
      </p:sp>
      <p:sp>
        <p:nvSpPr>
          <p:cNvPr id="28679" name="AutoShape 7" descr="data:image/jpeg;base64,/9j/4AAQSkZJRgABAQAAAQABAAD/2wCEAAkGBxIREhUUERQVFBQWFxUWGBcVGBgXFRggFBgYGBoYGBgYHCkgHR4pHhgYITIhJSktLi8uGB8zOTMsNygtMCsBCgoKDg0OGxAQGzQmICQsLC8sMiw0LCwvMSwvNDQsLC8xLCwsLy8sNCwsLCwsLC80Lyw0LywsLCwsLCwsLCwsLP/AABEIAOEA4QMBIgACEQEDEQH/xAAcAAEAAQUBAQAAAAAAAAAAAAAABQECAwQGBwj/xAA9EAACAQMDAgUCBAQFAwMFAAABAhEAAyEEEjEFQQYTIlFhMnEjQoGRFFKhsQdiweHwM4LRFXKyJGOSosL/xAAZAQEAAwEBAAAAAAAAAAAAAAAAAgMEAQX/xAAuEQACAgEDAgQEBwEBAAAAAAAAAQIDERIhMQRBE1FhgSKh4fAyQnGRscHRFAX/2gAMAwEAAhEDEQA/APcaUpQClKUApSlAKUqlAKVE+JPEFnQ2t90yxwlsfU7ew+Pc9v2ryPS/4k9QGouMRgkEW2UeUB/KD9QI9/37UB7lStfp2p821buEbS6I8TMblBiYE88xV1zV21uLbLAXHDMq/mYJG4gew3D9xQGelUpQFaUpQClKUApSlAKUpQClKUApSlAKUpQClKUApSlAKUpQClKpQCoTxV4ltaG3ub13Gny7Q+pyP7KO5/uYFYPGXiu30+3J9d5gdlv+m5vZQe/fgV4J1rrH8UW1V67dW6HyI2k7eFSfyx27TmupAzeIettrTdu6t7qXFICkelY5UWs4j/c8k1EaTrha4GaSske5iMT71BdT6k+oub3P2E4H+/zVuiJkASZ4AEn9qng4fQHiDxSrdLazo7xXVJb01vaBDNvNtHVSSI5IL4Ag571zP+GfUbj9Sto9wuLR1CKAWa2m6Ay2y2dsoInnbPevN/8A1V9sb22n8rZjJwrc7fjt81K+GNe1q6G0xNtwdyxE/YTzxxUHBncn1HdvKsbmCyQokgSTwBPJ+KwdN6hb1Cl7RlQ9y2SRGbTFG5+Qa8J8eddbVW7Vy5e+nTAMu2A1y5eIAto49L7R6n7ACJr0f/B25u0BksYvXPq7SFbHwZnOZJqJ07mq1SldOFaUpQClKUApSlAKUpQClKUApSlAKUpQClKUApSqUArlvG/jK309IEPfYStv259bxkLjjk9u5E91a+1uxddI3JbuMs5EqpIkfcV836vUXvMa/cueZvncHElmMxngAfsAIjtXUgWa/qzXnXWHUMzsSWBGWjBUgjAHGMAD7VzXUbrXW3P8/YfAqQjzWPmNtPb2+wq/qKPbRQ67lbCxzj3Hap+hwgLulIiM/bPNSfT9KbYV/VuMwTgf9pHOO/zU14c8PM03gwlVLbGO1iM5URlcH7weKkPEfUrRttba1tveWF9IAUTwXnkgf+6Oxq6t4ljGX/BVN5XJxWt0Vy39Q9LElSCIOfjv8Vk6fabaWgbQwWSck8jaOe3IraudBuIyC6AC0FfUBI4MtOP1roOrdPs6eztUrvLqYUyoBGJOYXggk53A84Dw3jLO+Is4RFI4YeuWHbd2/wDNdF4I8SDTa60We4tuYubJKkbWjco5HfjFchfvEEqOdwH2yJ/pXQ+H+jXCXa1uuKQCQBtLgdzOQkyOxYiAOYjGvO74Oynj9T6S0GutX0D2XW4h7qZH2Psfg1sV4X03VW7TBtM93TX1UbkBYm4QAdpBlSDkQQIPau08Nf4kpdhdSu0x9a5GO5Tn9p+wquVb7HVNdz0ClYdJq7d1Q9tldT3UyPt9/is1VkytKpSgK0qlVoBSlKAUpSgFKUoBSlKAUpSgFUqtUoDU6us2Lw97dwf/AKmvnDVLvtwDkMP6A4r6M65ZZ9NeVSQzWrgBGDJUxkV849StlbcXBBPG3ORwZqUU3wRbS5Ne9qQhC6m2WBHp2xn5+K3+idCubDfJ85Av0ZJAMcqT9PBx8H4q7pXSrtsC7qB5ymB6vUoz37rz7H5jkZeq6wG4V0e/czBYPrIjlVbIPq7ZAjEZmyuDe0fp9CE5Jc/Uyay+txtumUpdAUHaCbdv+ZhKyGIgQo3TjnjNo9M+9WtsDB3N5qhmJzLuST7QACIg5hWNbfTBas+WLpFu/O9g4LAMRAZyRBxJg4EmCIgyt3RhLd3dgiCszEk+prjEH04EYIaMcBVu3h+Hj98/QqypcnNafTWPOuum9nUO6JcQbHiZJY/SuScx2zOKs/gGuB9RcZbAKlkBWUcERAXiD/KQZmYit7zbTbfMfzLakbrYwzAfSzbuQGmLcnBmT6qrrbRcM7ISHcvbslmAG6JdoIMlRgD7/SM7YvThy27fQzNZ2juc5dBdWITapI3bVIWRxuJmDxiYwMV1NhtPsN2xeazdjIYn3HoCgRGAIEgAcVZqdNcewtuwPJtEDzLbuCd8qRuc4BYEHadsRmJExmq0ZsWkuXCu24W27WVj6DDEgHAz3rs41yWW1Hft/ZyDmntvt94JW/1PcysTbvXsICE2ovIVgWUGQW4GK1bNooE8td0k7l4Z+VU+4hgSBHYEzOLum6nTsgW6gg7SrKIJ5+ppDCZ94ELjBmXXpQCb2ZjJNon0eZO8Ify7iJ7bpKnjtWa6tQ448vP9C6uTlyY9F1G5p2LW7mx12T64DC4BAUERcQRMkES5jBBPddF8byANUmwnAZc9hIa2Mggnbic9hXnaK3mtdaWAmTb2nbAxtVC2cAA/lEnmCNS2dkG8+yJ8q3cOxctuBeciWAKhuYE45zuGr2LlLB7D4h8VW9PY820BqCRuUIw2kfzFxIArL4d8UWdXbVh+G5AlGYGCe24YP9D8V5D4hXUPpbM2DbVSxdLfrjgISFnETnME1D+FL1w6hfIVyMhzBCBYzuPH2HvFUuJcnsfSVK4DwBrtUdVftXb/AJtpU3KkD8M7lEbueJxXf1AkKrVKUBWlUqtAKUpQClKUApSlAKpVaoaAVw3jfwtZZUaygRrl1LZA/wCmfMMSV7EH2ruKiOs+q7pkP0i4bjHsPLU7RPvuIpnHAwnyeSdasaq0rD8vmMpuQSjshIOfpme5WTUR061bAVSr+cWneCFKn8oR5jnJLCPaOT7bodGbVrydyXE9U7l+rexY7gSRyTXKdf8AA6PLWCLbfyGTbP27r+kj4rXR1GlYkv8AfqZbaG3mLOMFlbNxrt5TqUPpDlistkgkTJHpOePY1hsdWLbxqC90MPzEsqn3KSJ4HBERNWdR6ZdsHY6suSQDlT8g8Gt7T2rGpOwIbNwA7QvqVu8knJjOOY7ntvi62tS3/r27exkepPD+/cp0PR277XH2hTbUEIPoE+kM7NMmcxGT2ORWz4mdReC2lPmME9AJb1R9bbuXMAgcDkkiK0+reatpLRRPKQwLiL9RAIO5vfmfkE5ipPwZprJBIuAX+IOCJnFsnB4z3PtVN2y8WSzjhc/uW186E/1NbSeHL1lkugq7zLIwlWkyQST6p7zH3qH1HTrg1Zu3baPYFzc9sLCwcbGRhKj23foTzXpb3HVdzHdHG1fUSfntXF+JOvlvw12l8y45tjuisDz79u2e2JdVrlixZ+Rq8DSvgeCG1Vu3J8pSlufSpO4gCIBbv/zmrtP1B1OSWXaVgkboYFcNEiJx2+DxUXcveUMHnAXsSe2a39VYe2dt1SjwCVOeR2I5HzXrUXV2rR3MNtU63q7E7q+vJqDtf0elgDG0eraYJBbkqPVGI4mIs8R6RX0PlW0QlSjJcBUblXduL9we5YEgwcAZqCOlublXY25o2qQQWniPcVO9S6PZ0+m2Xb7C8xEpbO5QcGGQHIGCTjtE4FVXUVrEUyVds92zl+n9e1nTyqkHyzlUuepCP/tsDj/tNSGp8bsd9yyzqzKF8t4Nu37uhnJxAwO5M1r+XdsofpuWWwfz2iT7gxtb9mrZ8MWLO2/ai6PN2N+GWKp5c7WLAbhEnn359893Syisx3XoX13xk8PZkl4F6q+mZ2uXTad9jAAAlseoMIkmTEe4IGa7zw//AIl2Lp8vVL5Dgkbs+WY7mfUn2Mge9cNoNyeZbXbDtkkq+5RgDarEr6RxDCewrNojcu7kvWwm4bNzMsNt9QC3DLEyMDOec4rO61B/Env8i1TcuGe22rgYBlIZSJBBkH5BFanWeq2tJZa9fbaij9SeyqO5PtXjmj6pqdETd07eXbjc9poK4O1iVU7Cd3Owg5GBUN4u8W3+oXUFxYtgQqL9CmILHvJznsMD5jbVow08pkq7NXY9j8LeOdJr4W2xt3SP+lcgMe/pIMN74M/FdNXhn+G3Rlt63T4zudoOdsW3P74Fe51UywrSqVWuAUpSgFKUoBSlKApFU21dSgLPLHtVr2Qay0oCH6j0lLilWUMp5BAI/rXAdc8ExJsH52Mf/i3/AJ/evViK19Rpg1TjNxeUQlBSW54Y+p1Gnb1EyBthwSQN27DckSPcjtkVksmy5m2xtM5A24ZcmNrLAUj78AFjJIFdH46uW7jjT24Lq0u/5beCQhIGWMfT8Ac1yPVrdq24FgtKYZicbl9iO/f9vavXp+OKzy/49TzbPhk8cErrus6i1ZuWnYIzqyhiS6YgHOWUieGmJH0xXGPcazAurBOVIIKt8qwMEfIJroOm9UKH8UeYsEZALDHZmBIHxx8czi0nRbWpuAsoSzuggt9W0AlQTy0QSeBPaQDCfSR3b2/gsh1EuOSNtdPG+5a6hYdSyg27ikkJ/wBq/Up4+/tyJjpuuXbbsva8wKRsMbnEwAu04YfHfHYQc3XNchUWbQUqseoKwjbgBdxkSIknmK3/AArd01m29wnfqYIRMBhOPwy2CT789o9+V0KFeqS37f76HbLdctMXsT2k0/8ADlFkG6+5h5hmII3CRBLkNwMDMd90bee4m2zrLAuoTtV7ctJyRO4gho/NPznJrV0+u02phNRaNu6CAGQNvLe8qN26YMGRWlf1V25Omt3TcWTudjiJgKCO2QCc7iYGPqpjVKUsS9/9TRNzjGOV9/qjR6gtoeZb0wm2TLsSCSAZCr/kBEz3IB4Are1CWbVnyoViVRkAJnKgtdeDmSfT8ADGapb0NuyrXXS4/ltshgApcxAZASQuZyc8RzWjf0iagNfvOQF4uIfWWPCWx7/EYHtXOr6rCVdb9yzpunT+Of7G/wBK0zx+Fbzd9O0lQWVRLbGbjIzMgyBmsb6xmF0kBPLKmDkbZCFHBwYMEGMeoCBAFOj6kKjXb96dQVNpFAYeSARJYQIOOBg9+9QPUdeLm61acifUxbLu2fUQOwk4+5JOIV3TjHNiy+3qcnVGUsQ2Rb1brRvuLZ3KDLAAsQT3MsfvjtJ7nO/0XpnlKC5LMON3InifmKp0vQlVVrsFx8QPvFZOpdQFscbmP0qOTWSTyzQlhYJzwz1ddPrrLMR6m2GeQLno3fEEjNe1g188eDPD1zW6hGIPZnY/SqgzP27Adz8V9DrUZYOorVaUqJ0UpSgFKUoBSlKAUpSgFKUoBXGeN/FTWvwNLm82GuDItcSB73IMhefg8Vk8Y+J2thrGlZfO4ZzlbWBiBM3DIhfn9K88uhmY27BkqAlxnI3EkmVDDLlvUCCJ5Ij1Rrop/NIzXW/liYrts7ns6SWb6nd2BMmUO08SxeCRnMTzWXV6ZQgtW2UTJVXGYYJkMR6SSv1NtnMbVjc1upt6e2qpmRuVJ9J3QdzgGCAeMmYgHZg6VrU2jL3h5rMoABcoyvwWgfVJzj3jEVsnKcY60smWKi3hss0SpZuf/UgqFE5E/M7e8gEL2kqciayazV6U3BdZfMtceWvYsh23G9I9UzhiZ+wrV1Giu3tnmXVCosvu3fgLMS4I+owIXljHPNWIlzVsun0dtvLWWCyNzEDN263G48ewkKPnli8RqTbWOfInX8Caxkyroxct3L6OiIpMWiRvEAcZkEmYAB/StR7RGGVlJzDAqT9gealtb0i7a0Cs9lrd63qTJ2+oqySGnuAVj2rTs9eW85bXBrsKQhTaNrEgliogGY96lXdOK23XzOTrjLnZktp7dz+G/GvFEf6cBoERJPMEEgKDMBoBGK0dBobjWbzW1JBKlTjcwtsSRtBn59pTmsmpF25at3blwPaLErbSDc9TlRIBG9+JnJH5q2tRqWvv5VrfbtIqlwBsaFx6UaNo7AEx3PvUoW5zjz39MEZVtckTqurXLmmXTnbsBGdstAM+8fr7d62bWj01lrItTqGVrhVJ5ZiuwsVAlcfSIPzWLX3yrsrql0gkEsrK8jBDFdp3CMzP3q/pevQXU3qi2jIYKD6vSYVmJLQTEiY98Ut6aEo6kvN7d/7Fd0k8ZLvEOhZrGo1RuKdzbRBJZ23KpIxAE7ozwBXP+HFFy4WcKWVcNHqyeCe9dP4svJ/CPD213PbW3bQ/l3bsjMRE+k7Tkx3rlej6pbK3GP8AlA9zzXnTk5c+xtgkiZ6lr1tKSeew7mtDonS7mrvKSZa4donC/I+wEz71k6Xpbt68GVgxcbYH5d35ZPB7z2rvfCHSgLiuNv4L6hCRyY2osfGGP6/NUSeNu5YtztPD/TLektC3bz3Zogufc/2A7Cpy01RtmpGyKiSM9KUoBSlKAUpSgFKUoBVKUoCtcX4z8Wm238LpCDqGhWflbO7An/Oew+R3gHN4t8S7N1jT3FW5B33CQfK4wB3fI+ByfavOOo6O7pbeGnzCN9xd/mLJJk+qCTP1c8ic1ooUNaU3u+F9/wAdyi6UtL08d2a9y88m3ZY3bhGXn1CQd1tWgFmPr5mZMCQSdrW37WmS35c7oMKGBD7o9TlIDIIx/NH8tWtqremsqEyXVWAlxvOQWYGCLfGIG6IAgFjzt26zsWclmYyT3J/T9oFetXXreXx/J58paeOS67dZmLOSzMZJPJJ/5xW90zQXC49CncgZbm47bPqEP6DJecBeS0Ad6p0uw6uSRb2m3uZnhrdtZybg5mQBAIMgDMxW/wBA6kX1C2bFpmt/zEjzZiG1DsZWYkFWBUKdvczC+7KxHhE6q8by5I+6l7V3RprCsFBLnzDBYn6r95hjjiMAQFmc9j0Xp1o6dl6XqY1Fs/iMY23iJjcrAwnO1h881tacNZD6l3XW6e5bFu6baglFTcTtEneks24duwgQMGo6VetJZPShbtWbjC7cuFgWA+ob2bm2FnAnP7nDOzVsvp7mqMcbmv0bxbrQNUuoRTd09sXArLtMKwDzt5wwII/rWjrOoN1LymewqW59KD67zjEm4FlbK/mPwQJP03+IeorrLgZV/BUNbDL6H1RUgssz6bCkBmY4WOZiNPqfWb2lRrJCi7Poe3HlhPp2qn5NuzbtYY2zzJaUI75S3ON+fBBa3T3NHfUhl3LtuIwkd5Eq2VIIgq2cfqZQ6wbvO11twxAFo2/RtgsWEKQQ0mZOa1en6KfxtSHYuZtrJDXDxiPUckRGBGYEVlN/+HWbkm8N2HGB5gzwdrLyCSCW3YIiRfJKW3f0+/3K4towajp1y3bt3GZX8zaQFJL+oEicZOM+xIrdtdPsrYL3GJaMKMFT/Lnk+4jA7jvA6DqTWbiXE2lhJAInkEEFeMyambeqsagu18N/EEgIttfSQFhVAmJkfmmpeLNcvK9OSPhxfozAekBrLNdBXhllTtAByzRBI7enOZiKjenaMO7C2gIf0hTLlScegnJPsTx+lTjXLurKpeQooYeYFBBJI5gyZIg4GJk+42ulX7f8XbtqFDiQWWQim2LgCKpUTiCT3PHz274q28ZfP6HK5NSSzsb/AIe6YIsNbUiHuFj7BQVUfOZP612vTtKqCFESxY/JYyT+9aXS9CLSKikkCeeckmprSJXjHpEhpUqQQVh0yVsigFKUoBSlKAUpSgFKVSgFcp4x8SeSpSyy75AdiwG0T6wpON+2ft7GDGTxV4iFlWS0wDAHc5MKmDiY5kQfafevL+pPbuuiXrjWhADQkwJ/MSZDHBg7oxuJM1pop1PLM91uFhGfqKXdQLaSr6cFSXT6uIZmk5IBYwM9iJp1DUrp7exLvnWmXCmZuQzGWJg+VxwBuiOzGsXWdSAQbtpECStu2og3Igbng4TEwDkyAeSOevXmuMWcyx5P9vsO0dor0Ken14bWyMdl2nOCt+8zku5knJJ/5/QVsdBG929OVXcLhYqlqD/1GgTjEAZJhYzV2ktWPNm9ua1sO0CZ3QPqCwSOePitnU6C42lLWdq6YMzAZDvtJG5zEGJgAnHtJkzu6hP4Ft9/exyqp/i5MNx7mruDT6UMVLbiWgNcYfVevEYAyYHCjAzJPR2fDb6e0qNeQ6S6wN+/ZB3FYG1C0n8In83AJzioXwnfW6RpNy2FusfNug/iXFxtsg8LJn7z+h6jrWvPT0v27ht+W6eVptMgkBSCGu3CcidxmZ3GfvWO1tPQvv1NMEmtTLetdSHTzci4jh0FvT6a2BstrB/Euc5ye/qk9uOQ6Il1rW13u/w0kC2rEeawElFHsB6neIUZ5IrV6L0nzfU+7ywwWFjfcY5FtJxMZLHCjJ7A9L1LqP8ACIQu3z2VFQJO2yvOxVMMsSCCZ3NJIVlqWhR+Fbs5qb3fBg6n1UaVQF2/xJADAf8ATtIAQLagMYgwylTJwxJ3RUX0rpalTf1DHaIIXO5y3BOCZOCAfqx2OYdyWJLSSSSSckzyTXUFvJtC5qWNy7kW0JBA3T3nODk8jcI5k2uOhbcsgpamWa8G2oe+zeewm2BC7B+UELAkQASy5EKI24599SXJZ5YmPvgQAR2EDt2rY12ivABrysAYAJkgRkLOYj+U1vdD6bb3Jc1DqqM222r4DEcs0Z8scE4k+mRkhnSs5GMvBDKm04yf6AVdAIrq/E/RdNbcfiLba4JG0bl+7BPpB91x/l71zur0r2o3DB+lgQUaO6sMH/TvFcrmpLKOWprZm5pdePIu27nqDZEzuJ27RnsBCmf8oEZxHdLu+TcS53Rlb9jn+lZunqjND8Qe8ce57Y/4eK2NT0wJaLmQSfTMgjiFKx9UEk5wRHvV0ZRinHzKcOST8j1y1Bgjg5H61JaNc1z3hV2bS2S3OwL/APiSo/oK6TR14rWHg9ZPKyS1kYrJVlqr6idFKUoBSlKAUpSgKVw3jnx0mlPkWPXdkC4VP/THcA/zkce3J9q7hxINfPGl6WGvumoui1G4l2zuIOYJxPJzWnpoQk259uxm6ic44Ue506objMbrCxtRriBzH5oBYzBuSMCfTBMlj6ef1vUmt+nhgdyqebZiN2SSHgwBPpkk+rCZ9b4nddyWwkAbFcbix2+kXCWOSQAROR78zD9I0xu3lGw3PzMo5IkZPciSJjMTW6vpt/EnwjLK7bREy3dXb1Bm6dlw/nEm20CBuUZXAGVkf5aw3tK9uNwwfpYEFG/9rDBrt9cLHl+UgXUSId1ClxJgbAODJhVEBSRMAE1DazoV3SJKuLk/VZK7pA7lchoxkARODVlXVxe3Hkn97EZ9O+eTmNa7AEIJO0xmCCeCK27N8brYUyfrKniU2khk781o9Rvxd3Km1YX0yTGOROY/er9NqFuNP0leD+YVk6jWrHJ9zXSouCSJ+/qbWrdm1RFsKpC7JgknILEEiOw/4RtuLAW8saViXF2N191VztgE4LGF3HABHbmD81lRwAXJYsGAHcgkFf349+Kk11hDW1LG7aSHFstNsgNlY7Cf0zVcZ42RKUfMkv8A1qzasLdthTenZbT8unCmYAmTPJf85OTErXKFyzSxJYmSTya6N9PY1bu7FdMFCgL6ZaSxLTgGMCBmIqFu6G4ihyh2HgkYPzWqmUPcz2KXsW6PR3Lz7LSl29h7DuSeBXdeD+htYZhqfLUsoCBiCZkwEYmJmSQM4HviI8A9VtWblxbsL5m2GPA2zgnsM88YrpOq9Vs6ey5uXUv78IhKtP3ycd5/2rxf/S625XeAofDt7+/Gxv6WiGjxM7mJemG0xXycPuH1bjckmJxJy0liMRXH+JtDet3vxgBKgKVI2kIAvpA+kf5YxNbnh/rW1vUdhCtktAck4BcyVhTAMx6R71j6wg1d92tXjcaSAtyFLAceUcKR/lMH23c1r6OqdUmpLCKeonGa2e5Bba6HwYLbM63boCkYtNGy4fc7htkdu9YOneGL95HaNm07QHBBYjkfEfNQ+pt+TPmDIJULIMkc5HYdzW+TjNOKe5jWYNSaJTqZsWr02JIVuJlSVIys5A5iScwQalOh9JbWXA7yLSQBwCY/LgRJ7xxUf4f6W2rKFhAWdzRiCZEfOSAPtXpOjsqihEEKMAf8/vWW2zC0rkvqry9XY3NOgUAKIAAAA4AHAFS+jStDSWpqb01qKyGs2EFXUpXDopSlAKUpQClKUBSuW8S+CrGq3Mv4dw5JAlGP+Zff5H9a6k1Q11PBxpNYZ4F1nwre01wLdGwEwHMm2fkMBn7RPxVuo1XkWltKg3PbadrA5eVLEqDukQVgiJIMjFe86nTrcUq6h1PIYAg/oa4DxJ/h6hltLjn8N88/yMeP1/ettfWN4Vm6MNnS6cus4nS6Z9Kh1BP44ggtuIm5AKEFfUxU3JIPpZIwa2uj9ct3XZ9WyqywRAba8GQpGYC8wOSQTJUVFdb0d5bjeYrK2CVPMgAFj2JMSSOSTUWVrdGqF0c538129DN40q5Ywdh1PQjXvviBEqysDAHIP8zGQT/KNvMkVyXUejMGm2GdDO10EkgEgyB8gie9ZbXUryW/LR4SSdpAIzzyP6VP6TrtkLsTaty6F3FlaFaIhI7DhFkDAE1U67KVjGqPl/b8i+M4Wb5wzjkvtbEHj3H/ADFbmnuoDvUjfET7z2I/b5rodb0K1s3N+HdY7QoaYPu47mJZmECASAO/M6rply2u4rtBiGBBUzwcHg9j3qrwoWb1v2f9FyslHaa+/UzK5S2A4yWHYlYZufiAamh1JmNu1qCblm3tlAAGKiQo3CCQPYmubTUNID8Vt6e+N5Ke22CTEc/pWdqUHiRZtLdHR6Kyr+Y9gC2itaMF2RiybyCQjYtwcg4wKgdd0m6m240Lun0xlZkxtP8ApjgTOKut3FCDzInIIPfkiD37VF67xBcJgBTAgbpYgDsJOKlUo6m+7x8vUrtc9OEbVmw+J7DPeazfwre374/vUK3Vb55ePhQF/tWs7s31MT9yT/etkc8IyST5Z2NrxDds22U3QRt2gbpuD4UgzH3kDkZrQ6F0m5rLoZh6e38oA/0H9T+taXQejNfcADH9/wDb3NerdK6etlAq/qff/as9s1DKjyXVQc+eDZ0GlW0oRBgfuT7mpbSWJrBpbM1PaHTVhZuSM+j08VvgVRFirqiSFKUoBSlKAUpSgFKUoBSlKApFY3Say0oCB6v0e3fWLihvb3H2PIrzvr3gpklrUsPb84/0b+9ewMtat/Sg1ZCyUHmLK7KozWJI+eb2icHbtJMwAAZn2jmfipLpxs2LW9iC9y20HngwFT0ETuEGeMGCOfUus+G7d7JEN2dcN/v+tcH13w3dVt14s6AEB0AkE/mZe59zOYHqxW+PWqa02fIwy6WVe8dzR6eL11nvX2iy0HYxEFXlxDHIAK2zBgMpPastnX/xuAPSuCrJgA4Lnnc3AAwBMmYArR1m+6+0kiyWthm2woJ4zEhC24hThZ4wKv1OrJXyNOCCdy7TK+WEJfkth/r3NJEDtwJyqUvijz2xwjkbWtn9WYupdGtswGljHp2kkhyJLATP0iJPHqGQcVAavSNacqPS3cTI/Q/vXWDVrpLYJJusfSGYqXKxPpGQbcsSCTySO2Nm3p0uJ5l6WVvUu5JuEt9bEDMyICAxAHJzUXY4rFizHs+7ZalneDw/kcOdZCsr8mMn7itW3oixklQfYNP/AMZqY6hox5htp6pgledh7pOZ28E10HSugoFBM++MSff7UsrhTiSfPCORsla9OODkF6O57/srf6gVt6HoBdgvqJPaFH/9H967+10m2eVJ+5P/AJqR0fTUTKIFnkgZP61n/wCiZZ/zp8mv0bpa2FCqBPcgf0HxU3prE1dp9JUxotHWaTyaIrGyK6HS1MWrcVbZtRWeoExSlKAUpSgFKUoBSlKAUpSgFKUoBSlKAUpSgLHtzWnqNGDW/VCKA4bq/hZSS9om0/uvB+4/8f1riNV0ltLu3K4YhxuUyr7srDflIYBgeZHFe2XLQNR2s6argggEHkESDVsLZQ4KbKYzPEdLZLMbmp3NCbl3AmQp2k4YSFOSoIxJ+9vXOotqHGyQF+kiQxLAA9+JBgY5+TXfda8HyrCySoPKEnaY9j2/Wag9B4WYP60KKOSWBLfAg4Hua2rrI/ia37eRkfTT/CnsR3h3omNzDH947D4/vXX6XQE9q3tH0/gAYFdDodABWOdjk9T5NtdagsIitL0r4qRtdMAqXS0BV8VVkng0bWiArbS0BWSlcOilKUApSlAKUpQClKUApSlAKUpQClKUApSlAKUpQClKUAqhFVpQGG5ZBrTu6AGpKkUBH6fRgVvKsVWKrQClKUApSlAKUpQClKUApSlAKUpQClKUApSlAKUpQClKUApSlAKUpQClKUApSlAKUpQClKUApSlAKUpQClKUApSlAKUpQClKUB/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8681" name="AutoShape 9" descr="data:image/jpeg;base64,/9j/4AAQSkZJRgABAQAAAQABAAD/2wCEAAkGBxIREhUUERQVFBQWFxUWGBcVGBgXFRggFBgYGBoYGBgYHCkgHR4pHhgYITIhJSktLi8uGB8zOTMsNygtMCsBCgoKDg0OGxAQGzQmICQsLC8sMiw0LCwvMSwvNDQsLC8xLCwsLy8sNCwsLCwsLC80Lyw0LywsLCwsLCwsLCwsLP/AABEIAOEA4QMBIgACEQEDEQH/xAAcAAEAAQUBAQAAAAAAAAAAAAAABQECAwQGBwj/xAA9EAACAQMDAgUCBAQFAwMFAAABAhEAAyEEEjEFQQYTIlFhMnEjQoGRFFKhsQdiweHwM4LRFXKyJGOSosL/xAAZAQEAAwEBAAAAAAAAAAAAAAAAAgMEAQX/xAAuEQACAgEDAgQEBwEBAAAAAAAAAQIDERIhMQRBE1FhgSKh4fAyQnGRscHRFAX/2gAMAwEAAhEDEQA/APcaUpQClKUApSlAKUqlAKVE+JPEFnQ2t90yxwlsfU7ew+Pc9v2ryPS/4k9QGouMRgkEW2UeUB/KD9QI9/37UB7lStfp2p821buEbS6I8TMblBiYE88xV1zV21uLbLAXHDMq/mYJG4gew3D9xQGelUpQFaUpQClKUApSlAKUpQClKUApSlAKUpQClKUApSlAKUpQClKpQCoTxV4ltaG3ub13Gny7Q+pyP7KO5/uYFYPGXiu30+3J9d5gdlv+m5vZQe/fgV4J1rrH8UW1V67dW6HyI2k7eFSfyx27TmupAzeIettrTdu6t7qXFICkelY5UWs4j/c8k1EaTrha4GaSske5iMT71BdT6k+oub3P2E4H+/zVuiJkASZ4AEn9qng4fQHiDxSrdLazo7xXVJb01vaBDNvNtHVSSI5IL4Ag571zP+GfUbj9Sto9wuLR1CKAWa2m6Ay2y2dsoInnbPevN/8A1V9sb22n8rZjJwrc7fjt81K+GNe1q6G0xNtwdyxE/YTzxxUHBncn1HdvKsbmCyQokgSTwBPJ+KwdN6hb1Cl7RlQ9y2SRGbTFG5+Qa8J8eddbVW7Vy5e+nTAMu2A1y5eIAto49L7R6n7ACJr0f/B25u0BksYvXPq7SFbHwZnOZJqJ07mq1SldOFaUpQClKUApSlAKUpQClKUApSlAKUpQClKUApSqUArlvG/jK309IEPfYStv259bxkLjjk9u5E91a+1uxddI3JbuMs5EqpIkfcV836vUXvMa/cueZvncHElmMxngAfsAIjtXUgWa/qzXnXWHUMzsSWBGWjBUgjAHGMAD7VzXUbrXW3P8/YfAqQjzWPmNtPb2+wq/qKPbRQ67lbCxzj3Hap+hwgLulIiM/bPNSfT9KbYV/VuMwTgf9pHOO/zU14c8PM03gwlVLbGO1iM5URlcH7weKkPEfUrRttba1tveWF9IAUTwXnkgf+6Oxq6t4ljGX/BVN5XJxWt0Vy39Q9LElSCIOfjv8Vk6fabaWgbQwWSck8jaOe3IraudBuIyC6AC0FfUBI4MtOP1roOrdPs6eztUrvLqYUyoBGJOYXggk53A84Dw3jLO+Is4RFI4YeuWHbd2/wDNdF4I8SDTa60We4tuYubJKkbWjco5HfjFchfvEEqOdwH2yJ/pXQ+H+jXCXa1uuKQCQBtLgdzOQkyOxYiAOYjGvO74Oynj9T6S0GutX0D2XW4h7qZH2Psfg1sV4X03VW7TBtM93TX1UbkBYm4QAdpBlSDkQQIPau08Nf4kpdhdSu0x9a5GO5Tn9p+wquVb7HVNdz0ClYdJq7d1Q9tldT3UyPt9/is1VkytKpSgK0qlVoBSlKAUpSgFKUoBSlKAUpSgFUqtUoDU6us2Lw97dwf/AKmvnDVLvtwDkMP6A4r6M65ZZ9NeVSQzWrgBGDJUxkV849StlbcXBBPG3ORwZqUU3wRbS5Ne9qQhC6m2WBHp2xn5+K3+idCubDfJ85Av0ZJAMcqT9PBx8H4q7pXSrtsC7qB5ymB6vUoz37rz7H5jkZeq6wG4V0e/czBYPrIjlVbIPq7ZAjEZmyuDe0fp9CE5Jc/Uyay+txtumUpdAUHaCbdv+ZhKyGIgQo3TjnjNo9M+9WtsDB3N5qhmJzLuST7QACIg5hWNbfTBas+WLpFu/O9g4LAMRAZyRBxJg4EmCIgyt3RhLd3dgiCszEk+prjEH04EYIaMcBVu3h+Hj98/QqypcnNafTWPOuum9nUO6JcQbHiZJY/SuScx2zOKs/gGuB9RcZbAKlkBWUcERAXiD/KQZmYit7zbTbfMfzLakbrYwzAfSzbuQGmLcnBmT6qrrbRcM7ISHcvbslmAG6JdoIMlRgD7/SM7YvThy27fQzNZ2juc5dBdWITapI3bVIWRxuJmDxiYwMV1NhtPsN2xeazdjIYn3HoCgRGAIEgAcVZqdNcewtuwPJtEDzLbuCd8qRuc4BYEHadsRmJExmq0ZsWkuXCu24W27WVj6DDEgHAz3rs41yWW1Hft/ZyDmntvt94JW/1PcysTbvXsICE2ovIVgWUGQW4GK1bNooE8td0k7l4Z+VU+4hgSBHYEzOLum6nTsgW6gg7SrKIJ5+ppDCZ94ELjBmXXpQCb2ZjJNon0eZO8Ify7iJ7bpKnjtWa6tQ448vP9C6uTlyY9F1G5p2LW7mx12T64DC4BAUERcQRMkES5jBBPddF8byANUmwnAZc9hIa2Mggnbic9hXnaK3mtdaWAmTb2nbAxtVC2cAA/lEnmCNS2dkG8+yJ8q3cOxctuBeciWAKhuYE45zuGr2LlLB7D4h8VW9PY820BqCRuUIw2kfzFxIArL4d8UWdXbVh+G5AlGYGCe24YP9D8V5D4hXUPpbM2DbVSxdLfrjgISFnETnME1D+FL1w6hfIVyMhzBCBYzuPH2HvFUuJcnsfSVK4DwBrtUdVftXb/AJtpU3KkD8M7lEbueJxXf1AkKrVKUBWlUqtAKUpQClKUApSlAKpVaoaAVw3jfwtZZUaygRrl1LZA/wCmfMMSV7EH2ruKiOs+q7pkP0i4bjHsPLU7RPvuIpnHAwnyeSdasaq0rD8vmMpuQSjshIOfpme5WTUR061bAVSr+cWneCFKn8oR5jnJLCPaOT7bodGbVrydyXE9U7l+rexY7gSRyTXKdf8AA6PLWCLbfyGTbP27r+kj4rXR1GlYkv8AfqZbaG3mLOMFlbNxrt5TqUPpDlistkgkTJHpOePY1hsdWLbxqC90MPzEsqn3KSJ4HBERNWdR6ZdsHY6suSQDlT8g8Gt7T2rGpOwIbNwA7QvqVu8knJjOOY7ntvi62tS3/r27exkepPD+/cp0PR277XH2hTbUEIPoE+kM7NMmcxGT2ORWz4mdReC2lPmME9AJb1R9bbuXMAgcDkkiK0+reatpLRRPKQwLiL9RAIO5vfmfkE5ipPwZprJBIuAX+IOCJnFsnB4z3PtVN2y8WSzjhc/uW186E/1NbSeHL1lkugq7zLIwlWkyQST6p7zH3qH1HTrg1Zu3baPYFzc9sLCwcbGRhKj23foTzXpb3HVdzHdHG1fUSfntXF+JOvlvw12l8y45tjuisDz79u2e2JdVrlixZ+Rq8DSvgeCG1Vu3J8pSlufSpO4gCIBbv/zmrtP1B1OSWXaVgkboYFcNEiJx2+DxUXcveUMHnAXsSe2a39VYe2dt1SjwCVOeR2I5HzXrUXV2rR3MNtU63q7E7q+vJqDtf0elgDG0eraYJBbkqPVGI4mIs8R6RX0PlW0QlSjJcBUblXduL9we5YEgwcAZqCOlublXY25o2qQQWniPcVO9S6PZ0+m2Xb7C8xEpbO5QcGGQHIGCTjtE4FVXUVrEUyVds92zl+n9e1nTyqkHyzlUuepCP/tsDj/tNSGp8bsd9yyzqzKF8t4Nu37uhnJxAwO5M1r+XdsofpuWWwfz2iT7gxtb9mrZ8MWLO2/ai6PN2N+GWKp5c7WLAbhEnn359893Syisx3XoX13xk8PZkl4F6q+mZ2uXTad9jAAAlseoMIkmTEe4IGa7zw//AIl2Lp8vVL5Dgkbs+WY7mfUn2Mge9cNoNyeZbXbDtkkq+5RgDarEr6RxDCewrNojcu7kvWwm4bNzMsNt9QC3DLEyMDOec4rO61B/Env8i1TcuGe22rgYBlIZSJBBkH5BFanWeq2tJZa9fbaij9SeyqO5PtXjmj6pqdETd07eXbjc9poK4O1iVU7Cd3Owg5GBUN4u8W3+oXUFxYtgQqL9CmILHvJznsMD5jbVow08pkq7NXY9j8LeOdJr4W2xt3SP+lcgMe/pIMN74M/FdNXhn+G3Rlt63T4zudoOdsW3P74Fe51UywrSqVWuAUpSgFKUoBSlKApFU21dSgLPLHtVr2Qay0oCH6j0lLilWUMp5BAI/rXAdc8ExJsH52Mf/i3/AJ/evViK19Rpg1TjNxeUQlBSW54Y+p1Gnb1EyBthwSQN27DckSPcjtkVksmy5m2xtM5A24ZcmNrLAUj78AFjJIFdH46uW7jjT24Lq0u/5beCQhIGWMfT8Ac1yPVrdq24FgtKYZicbl9iO/f9vavXp+OKzy/49TzbPhk8cErrus6i1ZuWnYIzqyhiS6YgHOWUieGmJH0xXGPcazAurBOVIIKt8qwMEfIJroOm9UKH8UeYsEZALDHZmBIHxx8czi0nRbWpuAsoSzuggt9W0AlQTy0QSeBPaQDCfSR3b2/gsh1EuOSNtdPG+5a6hYdSyg27ikkJ/wBq/Up4+/tyJjpuuXbbsva8wKRsMbnEwAu04YfHfHYQc3XNchUWbQUqseoKwjbgBdxkSIknmK3/AArd01m29wnfqYIRMBhOPwy2CT789o9+V0KFeqS37f76HbLdctMXsT2k0/8ADlFkG6+5h5hmII3CRBLkNwMDMd90bee4m2zrLAuoTtV7ctJyRO4gho/NPznJrV0+u02phNRaNu6CAGQNvLe8qN26YMGRWlf1V25Omt3TcWTudjiJgKCO2QCc7iYGPqpjVKUsS9/9TRNzjGOV9/qjR6gtoeZb0wm2TLsSCSAZCr/kBEz3IB4Are1CWbVnyoViVRkAJnKgtdeDmSfT8ADGapb0NuyrXXS4/ltshgApcxAZASQuZyc8RzWjf0iagNfvOQF4uIfWWPCWx7/EYHtXOr6rCVdb9yzpunT+Of7G/wBK0zx+Fbzd9O0lQWVRLbGbjIzMgyBmsb6xmF0kBPLKmDkbZCFHBwYMEGMeoCBAFOj6kKjXb96dQVNpFAYeSARJYQIOOBg9+9QPUdeLm61acifUxbLu2fUQOwk4+5JOIV3TjHNiy+3qcnVGUsQ2Rb1brRvuLZ3KDLAAsQT3MsfvjtJ7nO/0XpnlKC5LMON3InifmKp0vQlVVrsFx8QPvFZOpdQFscbmP0qOTWSTyzQlhYJzwz1ddPrrLMR6m2GeQLno3fEEjNe1g188eDPD1zW6hGIPZnY/SqgzP27Adz8V9DrUZYOorVaUqJ0UpSgFKUoBSlKAUpSgFKUoBXGeN/FTWvwNLm82GuDItcSB73IMhefg8Vk8Y+J2thrGlZfO4ZzlbWBiBM3DIhfn9K88uhmY27BkqAlxnI3EkmVDDLlvUCCJ5Ij1Rrop/NIzXW/liYrts7ns6SWb6nd2BMmUO08SxeCRnMTzWXV6ZQgtW2UTJVXGYYJkMR6SSv1NtnMbVjc1upt6e2qpmRuVJ9J3QdzgGCAeMmYgHZg6VrU2jL3h5rMoABcoyvwWgfVJzj3jEVsnKcY60smWKi3hss0SpZuf/UgqFE5E/M7e8gEL2kqciayazV6U3BdZfMtceWvYsh23G9I9UzhiZ+wrV1Giu3tnmXVCosvu3fgLMS4I+owIXljHPNWIlzVsun0dtvLWWCyNzEDN263G48ewkKPnli8RqTbWOfInX8Caxkyroxct3L6OiIpMWiRvEAcZkEmYAB/StR7RGGVlJzDAqT9gealtb0i7a0Cs9lrd63qTJ2+oqySGnuAVj2rTs9eW85bXBrsKQhTaNrEgliogGY96lXdOK23XzOTrjLnZktp7dz+G/GvFEf6cBoERJPMEEgKDMBoBGK0dBobjWbzW1JBKlTjcwtsSRtBn59pTmsmpF25at3blwPaLErbSDc9TlRIBG9+JnJH5q2tRqWvv5VrfbtIqlwBsaFx6UaNo7AEx3PvUoW5zjz39MEZVtckTqurXLmmXTnbsBGdstAM+8fr7d62bWj01lrItTqGVrhVJ5ZiuwsVAlcfSIPzWLX3yrsrql0gkEsrK8jBDFdp3CMzP3q/pevQXU3qi2jIYKD6vSYVmJLQTEiY98Ut6aEo6kvN7d/7Fd0k8ZLvEOhZrGo1RuKdzbRBJZ23KpIxAE7ozwBXP+HFFy4WcKWVcNHqyeCe9dP4svJ/CPD213PbW3bQ/l3bsjMRE+k7Tkx3rlej6pbK3GP8AlA9zzXnTk5c+xtgkiZ6lr1tKSeew7mtDonS7mrvKSZa4donC/I+wEz71k6Xpbt68GVgxcbYH5d35ZPB7z2rvfCHSgLiuNv4L6hCRyY2osfGGP6/NUSeNu5YtztPD/TLektC3bz3Zogufc/2A7Cpy01RtmpGyKiSM9KUoBSlKAUpSgFKUoBVKUoCtcX4z8Wm238LpCDqGhWflbO7An/Oew+R3gHN4t8S7N1jT3FW5B33CQfK4wB3fI+ByfavOOo6O7pbeGnzCN9xd/mLJJk+qCTP1c8ic1ooUNaU3u+F9/wAdyi6UtL08d2a9y88m3ZY3bhGXn1CQd1tWgFmPr5mZMCQSdrW37WmS35c7oMKGBD7o9TlIDIIx/NH8tWtqremsqEyXVWAlxvOQWYGCLfGIG6IAgFjzt26zsWclmYyT3J/T9oFetXXreXx/J58paeOS67dZmLOSzMZJPJJ/5xW90zQXC49CncgZbm47bPqEP6DJecBeS0Ad6p0uw6uSRb2m3uZnhrdtZybg5mQBAIMgDMxW/wBA6kX1C2bFpmt/zEjzZiG1DsZWYkFWBUKdvczC+7KxHhE6q8by5I+6l7V3RprCsFBLnzDBYn6r95hjjiMAQFmc9j0Xp1o6dl6XqY1Fs/iMY23iJjcrAwnO1h881tacNZD6l3XW6e5bFu6baglFTcTtEneks24duwgQMGo6VetJZPShbtWbjC7cuFgWA+ob2bm2FnAnP7nDOzVsvp7mqMcbmv0bxbrQNUuoRTd09sXArLtMKwDzt5wwII/rWjrOoN1LymewqW59KD67zjEm4FlbK/mPwQJP03+IeorrLgZV/BUNbDL6H1RUgssz6bCkBmY4WOZiNPqfWb2lRrJCi7Poe3HlhPp2qn5NuzbtYY2zzJaUI75S3ON+fBBa3T3NHfUhl3LtuIwkd5Eq2VIIgq2cfqZQ6wbvO11twxAFo2/RtgsWEKQQ0mZOa1en6KfxtSHYuZtrJDXDxiPUckRGBGYEVlN/+HWbkm8N2HGB5gzwdrLyCSCW3YIiRfJKW3f0+/3K4towajp1y3bt3GZX8zaQFJL+oEicZOM+xIrdtdPsrYL3GJaMKMFT/Lnk+4jA7jvA6DqTWbiXE2lhJAInkEEFeMyambeqsagu18N/EEgIttfSQFhVAmJkfmmpeLNcvK9OSPhxfozAekBrLNdBXhllTtAByzRBI7enOZiKjenaMO7C2gIf0hTLlScegnJPsTx+lTjXLurKpeQooYeYFBBJI5gyZIg4GJk+42ulX7f8XbtqFDiQWWQim2LgCKpUTiCT3PHz274q28ZfP6HK5NSSzsb/AIe6YIsNbUiHuFj7BQVUfOZP612vTtKqCFESxY/JYyT+9aXS9CLSKikkCeeckmprSJXjHpEhpUqQQVh0yVsigFKUoBSlKAUpSgFKVSgFcp4x8SeSpSyy75AdiwG0T6wpON+2ft7GDGTxV4iFlWS0wDAHc5MKmDiY5kQfafevL+pPbuuiXrjWhADQkwJ/MSZDHBg7oxuJM1pop1PLM91uFhGfqKXdQLaSr6cFSXT6uIZmk5IBYwM9iJp1DUrp7exLvnWmXCmZuQzGWJg+VxwBuiOzGsXWdSAQbtpECStu2og3Igbng4TEwDkyAeSOevXmuMWcyx5P9vsO0dor0Ken14bWyMdl2nOCt+8zku5knJJ/5/QVsdBG929OVXcLhYqlqD/1GgTjEAZJhYzV2ktWPNm9ua1sO0CZ3QPqCwSOePitnU6C42lLWdq6YMzAZDvtJG5zEGJgAnHtJkzu6hP4Ft9/exyqp/i5MNx7mruDT6UMVLbiWgNcYfVevEYAyYHCjAzJPR2fDb6e0qNeQ6S6wN+/ZB3FYG1C0n8In83AJzioXwnfW6RpNy2FusfNug/iXFxtsg8LJn7z+h6jrWvPT0v27ht+W6eVptMgkBSCGu3CcidxmZ3GfvWO1tPQvv1NMEmtTLetdSHTzci4jh0FvT6a2BstrB/Euc5ye/qk9uOQ6Il1rW13u/w0kC2rEeawElFHsB6neIUZ5IrV6L0nzfU+7ywwWFjfcY5FtJxMZLHCjJ7A9L1LqP8ACIQu3z2VFQJO2yvOxVMMsSCCZ3NJIVlqWhR+Fbs5qb3fBg6n1UaVQF2/xJADAf8ATtIAQLagMYgwylTJwxJ3RUX0rpalTf1DHaIIXO5y3BOCZOCAfqx2OYdyWJLSSSSSckzyTXUFvJtC5qWNy7kW0JBA3T3nODk8jcI5k2uOhbcsgpamWa8G2oe+zeewm2BC7B+UELAkQASy5EKI24599SXJZ5YmPvgQAR2EDt2rY12ivABrysAYAJkgRkLOYj+U1vdD6bb3Jc1DqqM222r4DEcs0Z8scE4k+mRkhnSs5GMvBDKm04yf6AVdAIrq/E/RdNbcfiLba4JG0bl+7BPpB91x/l71zur0r2o3DB+lgQUaO6sMH/TvFcrmpLKOWprZm5pdePIu27nqDZEzuJ27RnsBCmf8oEZxHdLu+TcS53Rlb9jn+lZunqjND8Qe8ce57Y/4eK2NT0wJaLmQSfTMgjiFKx9UEk5wRHvV0ZRinHzKcOST8j1y1Bgjg5H61JaNc1z3hV2bS2S3OwL/APiSo/oK6TR14rWHg9ZPKyS1kYrJVlqr6idFKUoBSlKAUpSgKVw3jnx0mlPkWPXdkC4VP/THcA/zkce3J9q7hxINfPGl6WGvumoui1G4l2zuIOYJxPJzWnpoQk259uxm6ic44Ue506objMbrCxtRriBzH5oBYzBuSMCfTBMlj6ef1vUmt+nhgdyqebZiN2SSHgwBPpkk+rCZ9b4nddyWwkAbFcbix2+kXCWOSQAROR78zD9I0xu3lGw3PzMo5IkZPciSJjMTW6vpt/EnwjLK7bREy3dXb1Bm6dlw/nEm20CBuUZXAGVkf5aw3tK9uNwwfpYEFG/9rDBrt9cLHl+UgXUSId1ClxJgbAODJhVEBSRMAE1DazoV3SJKuLk/VZK7pA7lchoxkARODVlXVxe3Hkn97EZ9O+eTmNa7AEIJO0xmCCeCK27N8brYUyfrKniU2khk781o9Rvxd3Km1YX0yTGOROY/er9NqFuNP0leD+YVk6jWrHJ9zXSouCSJ+/qbWrdm1RFsKpC7JgknILEEiOw/4RtuLAW8saViXF2N191VztgE4LGF3HABHbmD81lRwAXJYsGAHcgkFf349+Kk11hDW1LG7aSHFstNsgNlY7Cf0zVcZ42RKUfMkv8A1qzasLdthTenZbT8unCmYAmTPJf85OTErXKFyzSxJYmSTya6N9PY1bu7FdMFCgL6ZaSxLTgGMCBmIqFu6G4ihyh2HgkYPzWqmUPcz2KXsW6PR3Lz7LSl29h7DuSeBXdeD+htYZhqfLUsoCBiCZkwEYmJmSQM4HviI8A9VtWblxbsL5m2GPA2zgnsM88YrpOq9Vs6ey5uXUv78IhKtP3ycd5/2rxf/S625XeAofDt7+/Gxv6WiGjxM7mJemG0xXycPuH1bjckmJxJy0liMRXH+JtDet3vxgBKgKVI2kIAvpA+kf5YxNbnh/rW1vUdhCtktAck4BcyVhTAMx6R71j6wg1d92tXjcaSAtyFLAceUcKR/lMH23c1r6OqdUmpLCKeonGa2e5Bba6HwYLbM63boCkYtNGy4fc7htkdu9YOneGL95HaNm07QHBBYjkfEfNQ+pt+TPmDIJULIMkc5HYdzW+TjNOKe5jWYNSaJTqZsWr02JIVuJlSVIys5A5iScwQalOh9JbWXA7yLSQBwCY/LgRJ7xxUf4f6W2rKFhAWdzRiCZEfOSAPtXpOjsqihEEKMAf8/vWW2zC0rkvqry9XY3NOgUAKIAAAA4AHAFS+jStDSWpqb01qKyGs2EFXUpXDopSlAKUpQClKUBSuW8S+CrGq3Mv4dw5JAlGP+Zff5H9a6k1Q11PBxpNYZ4F1nwre01wLdGwEwHMm2fkMBn7RPxVuo1XkWltKg3PbadrA5eVLEqDukQVgiJIMjFe86nTrcUq6h1PIYAg/oa4DxJ/h6hltLjn8N88/yMeP1/ettfWN4Vm6MNnS6cus4nS6Z9Kh1BP44ggtuIm5AKEFfUxU3JIPpZIwa2uj9ct3XZ9WyqywRAba8GQpGYC8wOSQTJUVFdb0d5bjeYrK2CVPMgAFj2JMSSOSTUWVrdGqF0c538129DN40q5Ywdh1PQjXvviBEqysDAHIP8zGQT/KNvMkVyXUejMGm2GdDO10EkgEgyB8gie9ZbXUryW/LR4SSdpAIzzyP6VP6TrtkLsTaty6F3FlaFaIhI7DhFkDAE1U67KVjGqPl/b8i+M4Wb5wzjkvtbEHj3H/ADFbmnuoDvUjfET7z2I/b5rodb0K1s3N+HdY7QoaYPu47mJZmECASAO/M6rply2u4rtBiGBBUzwcHg9j3qrwoWb1v2f9FyslHaa+/UzK5S2A4yWHYlYZufiAamh1JmNu1qCblm3tlAAGKiQo3CCQPYmubTUNID8Vt6e+N5Ke22CTEc/pWdqUHiRZtLdHR6Kyr+Y9gC2itaMF2RiybyCQjYtwcg4wKgdd0m6m240Lun0xlZkxtP8ApjgTOKut3FCDzInIIPfkiD37VF67xBcJgBTAgbpYgDsJOKlUo6m+7x8vUrtc9OEbVmw+J7DPeazfwre374/vUK3Vb55ePhQF/tWs7s31MT9yT/etkc8IyST5Z2NrxDds22U3QRt2gbpuD4UgzH3kDkZrQ6F0m5rLoZh6e38oA/0H9T+taXQejNfcADH9/wDb3NerdK6etlAq/qff/as9s1DKjyXVQc+eDZ0GlW0oRBgfuT7mpbSWJrBpbM1PaHTVhZuSM+j08VvgVRFirqiSFKUoBSlKAUpSgFKUoBSlKApFY3Say0oCB6v0e3fWLihvb3H2PIrzvr3gpklrUsPb84/0b+9ewMtat/Sg1ZCyUHmLK7KozWJI+eb2icHbtJMwAAZn2jmfipLpxs2LW9iC9y20HngwFT0ETuEGeMGCOfUus+G7d7JEN2dcN/v+tcH13w3dVt14s6AEB0AkE/mZe59zOYHqxW+PWqa02fIwy6WVe8dzR6eL11nvX2iy0HYxEFXlxDHIAK2zBgMpPastnX/xuAPSuCrJgA4Lnnc3AAwBMmYArR1m+6+0kiyWthm2woJ4zEhC24hThZ4wKv1OrJXyNOCCdy7TK+WEJfkth/r3NJEDtwJyqUvijz2xwjkbWtn9WYupdGtswGljHp2kkhyJLATP0iJPHqGQcVAavSNacqPS3cTI/Q/vXWDVrpLYJJusfSGYqXKxPpGQbcsSCTySO2Nm3p0uJ5l6WVvUu5JuEt9bEDMyICAxAHJzUXY4rFizHs+7ZalneDw/kcOdZCsr8mMn7itW3oixklQfYNP/AMZqY6hox5htp6pgledh7pOZ28E10HSugoFBM++MSff7UsrhTiSfPCORsla9OODkF6O57/srf6gVt6HoBdgvqJPaFH/9H967+10m2eVJ+5P/AJqR0fTUTKIFnkgZP61n/wCiZZ/zp8mv0bpa2FCqBPcgf0HxU3prE1dp9JUxotHWaTyaIrGyK6HS1MWrcVbZtRWeoExSlKAUpSgFKUoBSlKAUpSgFKUoBSlKAUpSgLHtzWnqNGDW/VCKA4bq/hZSS9om0/uvB+4/8f1riNV0ltLu3K4YhxuUyr7srDflIYBgeZHFe2XLQNR2s6argggEHkESDVsLZQ4KbKYzPEdLZLMbmp3NCbl3AmQp2k4YSFOSoIxJ+9vXOotqHGyQF+kiQxLAA9+JBgY5+TXfda8HyrCySoPKEnaY9j2/Wag9B4WYP60KKOSWBLfAg4Hua2rrI/ia37eRkfTT/CnsR3h3omNzDH947D4/vXX6XQE9q3tH0/gAYFdDodABWOdjk9T5NtdagsIitL0r4qRtdMAqXS0BV8VVkng0bWiArbS0BWSlcOilKUApSlAKUpQClKUApSlAKUpQClKUApSlAKUpQClKUAqhFVpQGG5ZBrTu6AGpKkUBH6fRgVvKsVWKrQClKUApSlAKUpQClKUApSlAKUpQClKUApSlAKUpQClKUApSlAKUpQClKUApSlAKUpQClKUApSlAKUpQClKUApSlAKUpQClKUB/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8683" name="AutoShape 11" descr="data:image/jpeg;base64,/9j/4AAQSkZJRgABAQAAAQABAAD/2wCEAAkGBxIREhUUERQVFBQWFxUWGBcVGBgXFRggFBgYGBoYGBgYHCkgHR4pHhgYITIhJSktLi8uGB8zOTMsNygtMCsBCgoKDg0OGxAQGzQmICQsLC8sMiw0LCwvMSwvNDQsLC8xLCwsLy8sNCwsLCwsLC80Lyw0LywsLCwsLCwsLCwsLP/AABEIAOEA4QMBIgACEQEDEQH/xAAcAAEAAQUBAQAAAAAAAAAAAAAABQECAwQGBwj/xAA9EAACAQMDAgUCBAQFAwMFAAABAhEAAyEEEjEFQQYTIlFhMnEjQoGRFFKhsQdiweHwM4LRFXKyJGOSosL/xAAZAQEAAwEBAAAAAAAAAAAAAAAAAgMEAQX/xAAuEQACAgEDAgQEBwEBAAAAAAAAAQIDERIhMQRBE1FhgSKh4fAyQnGRscHRFAX/2gAMAwEAAhEDEQA/APcaUpQClKUApSlAKUqlAKVE+JPEFnQ2t90yxwlsfU7ew+Pc9v2ryPS/4k9QGouMRgkEW2UeUB/KD9QI9/37UB7lStfp2p821buEbS6I8TMblBiYE88xV1zV21uLbLAXHDMq/mYJG4gew3D9xQGelUpQFaUpQClKUApSlAKUpQClKUApSlAKUpQClKUApSlAKUpQClKpQCoTxV4ltaG3ub13Gny7Q+pyP7KO5/uYFYPGXiu30+3J9d5gdlv+m5vZQe/fgV4J1rrH8UW1V67dW6HyI2k7eFSfyx27TmupAzeIettrTdu6t7qXFICkelY5UWs4j/c8k1EaTrha4GaSske5iMT71BdT6k+oub3P2E4H+/zVuiJkASZ4AEn9qng4fQHiDxSrdLazo7xXVJb01vaBDNvNtHVSSI5IL4Ag571zP+GfUbj9Sto9wuLR1CKAWa2m6Ay2y2dsoInnbPevN/8A1V9sb22n8rZjJwrc7fjt81K+GNe1q6G0xNtwdyxE/YTzxxUHBncn1HdvKsbmCyQokgSTwBPJ+KwdN6hb1Cl7RlQ9y2SRGbTFG5+Qa8J8eddbVW7Vy5e+nTAMu2A1y5eIAto49L7R6n7ACJr0f/B25u0BksYvXPq7SFbHwZnOZJqJ07mq1SldOFaUpQClKUApSlAKUpQClKUApSlAKUpQClKUApSqUArlvG/jK309IEPfYStv259bxkLjjk9u5E91a+1uxddI3JbuMs5EqpIkfcV836vUXvMa/cueZvncHElmMxngAfsAIjtXUgWa/qzXnXWHUMzsSWBGWjBUgjAHGMAD7VzXUbrXW3P8/YfAqQjzWPmNtPb2+wq/qKPbRQ67lbCxzj3Hap+hwgLulIiM/bPNSfT9KbYV/VuMwTgf9pHOO/zU14c8PM03gwlVLbGO1iM5URlcH7weKkPEfUrRttba1tveWF9IAUTwXnkgf+6Oxq6t4ljGX/BVN5XJxWt0Vy39Q9LElSCIOfjv8Vk6fabaWgbQwWSck8jaOe3IraudBuIyC6AC0FfUBI4MtOP1roOrdPs6eztUrvLqYUyoBGJOYXggk53A84Dw3jLO+Is4RFI4YeuWHbd2/wDNdF4I8SDTa60We4tuYubJKkbWjco5HfjFchfvEEqOdwH2yJ/pXQ+H+jXCXa1uuKQCQBtLgdzOQkyOxYiAOYjGvO74Oynj9T6S0GutX0D2XW4h7qZH2Psfg1sV4X03VW7TBtM93TX1UbkBYm4QAdpBlSDkQQIPau08Nf4kpdhdSu0x9a5GO5Tn9p+wquVb7HVNdz0ClYdJq7d1Q9tldT3UyPt9/is1VkytKpSgK0qlVoBSlKAUpSgFKUoBSlKAUpSgFUqtUoDU6us2Lw97dwf/AKmvnDVLvtwDkMP6A4r6M65ZZ9NeVSQzWrgBGDJUxkV849StlbcXBBPG3ORwZqUU3wRbS5Ne9qQhC6m2WBHp2xn5+K3+idCubDfJ85Av0ZJAMcqT9PBx8H4q7pXSrtsC7qB5ymB6vUoz37rz7H5jkZeq6wG4V0e/czBYPrIjlVbIPq7ZAjEZmyuDe0fp9CE5Jc/Uyay+txtumUpdAUHaCbdv+ZhKyGIgQo3TjnjNo9M+9WtsDB3N5qhmJzLuST7QACIg5hWNbfTBas+WLpFu/O9g4LAMRAZyRBxJg4EmCIgyt3RhLd3dgiCszEk+prjEH04EYIaMcBVu3h+Hj98/QqypcnNafTWPOuum9nUO6JcQbHiZJY/SuScx2zOKs/gGuB9RcZbAKlkBWUcERAXiD/KQZmYit7zbTbfMfzLakbrYwzAfSzbuQGmLcnBmT6qrrbRcM7ISHcvbslmAG6JdoIMlRgD7/SM7YvThy27fQzNZ2juc5dBdWITapI3bVIWRxuJmDxiYwMV1NhtPsN2xeazdjIYn3HoCgRGAIEgAcVZqdNcewtuwPJtEDzLbuCd8qRuc4BYEHadsRmJExmq0ZsWkuXCu24W27WVj6DDEgHAz3rs41yWW1Hft/ZyDmntvt94JW/1PcysTbvXsICE2ovIVgWUGQW4GK1bNooE8td0k7l4Z+VU+4hgSBHYEzOLum6nTsgW6gg7SrKIJ5+ppDCZ94ELjBmXXpQCb2ZjJNon0eZO8Ify7iJ7bpKnjtWa6tQ448vP9C6uTlyY9F1G5p2LW7mx12T64DC4BAUERcQRMkES5jBBPddF8byANUmwnAZc9hIa2Mggnbic9hXnaK3mtdaWAmTb2nbAxtVC2cAA/lEnmCNS2dkG8+yJ8q3cOxctuBeciWAKhuYE45zuGr2LlLB7D4h8VW9PY820BqCRuUIw2kfzFxIArL4d8UWdXbVh+G5AlGYGCe24YP9D8V5D4hXUPpbM2DbVSxdLfrjgISFnETnME1D+FL1w6hfIVyMhzBCBYzuPH2HvFUuJcnsfSVK4DwBrtUdVftXb/AJtpU3KkD8M7lEbueJxXf1AkKrVKUBWlUqtAKUpQClKUApSlAKpVaoaAVw3jfwtZZUaygRrl1LZA/wCmfMMSV7EH2ruKiOs+q7pkP0i4bjHsPLU7RPvuIpnHAwnyeSdasaq0rD8vmMpuQSjshIOfpme5WTUR061bAVSr+cWneCFKn8oR5jnJLCPaOT7bodGbVrydyXE9U7l+rexY7gSRyTXKdf8AA6PLWCLbfyGTbP27r+kj4rXR1GlYkv8AfqZbaG3mLOMFlbNxrt5TqUPpDlistkgkTJHpOePY1hsdWLbxqC90MPzEsqn3KSJ4HBERNWdR6ZdsHY6suSQDlT8g8Gt7T2rGpOwIbNwA7QvqVu8knJjOOY7ntvi62tS3/r27exkepPD+/cp0PR277XH2hTbUEIPoE+kM7NMmcxGT2ORWz4mdReC2lPmME9AJb1R9bbuXMAgcDkkiK0+reatpLRRPKQwLiL9RAIO5vfmfkE5ipPwZprJBIuAX+IOCJnFsnB4z3PtVN2y8WSzjhc/uW186E/1NbSeHL1lkugq7zLIwlWkyQST6p7zH3qH1HTrg1Zu3baPYFzc9sLCwcbGRhKj23foTzXpb3HVdzHdHG1fUSfntXF+JOvlvw12l8y45tjuisDz79u2e2JdVrlixZ+Rq8DSvgeCG1Vu3J8pSlufSpO4gCIBbv/zmrtP1B1OSWXaVgkboYFcNEiJx2+DxUXcveUMHnAXsSe2a39VYe2dt1SjwCVOeR2I5HzXrUXV2rR3MNtU63q7E7q+vJqDtf0elgDG0eraYJBbkqPVGI4mIs8R6RX0PlW0QlSjJcBUblXduL9we5YEgwcAZqCOlublXY25o2qQQWniPcVO9S6PZ0+m2Xb7C8xEpbO5QcGGQHIGCTjtE4FVXUVrEUyVds92zl+n9e1nTyqkHyzlUuepCP/tsDj/tNSGp8bsd9yyzqzKF8t4Nu37uhnJxAwO5M1r+XdsofpuWWwfz2iT7gxtb9mrZ8MWLO2/ai6PN2N+GWKp5c7WLAbhEnn359893Syisx3XoX13xk8PZkl4F6q+mZ2uXTad9jAAAlseoMIkmTEe4IGa7zw//AIl2Lp8vVL5Dgkbs+WY7mfUn2Mge9cNoNyeZbXbDtkkq+5RgDarEr6RxDCewrNojcu7kvWwm4bNzMsNt9QC3DLEyMDOec4rO61B/Env8i1TcuGe22rgYBlIZSJBBkH5BFanWeq2tJZa9fbaij9SeyqO5PtXjmj6pqdETd07eXbjc9poK4O1iVU7Cd3Owg5GBUN4u8W3+oXUFxYtgQqL9CmILHvJznsMD5jbVow08pkq7NXY9j8LeOdJr4W2xt3SP+lcgMe/pIMN74M/FdNXhn+G3Rlt63T4zudoOdsW3P74Fe51UywrSqVWuAUpSgFKUoBSlKApFU21dSgLPLHtVr2Qay0oCH6j0lLilWUMp5BAI/rXAdc8ExJsH52Mf/i3/AJ/evViK19Rpg1TjNxeUQlBSW54Y+p1Gnb1EyBthwSQN27DckSPcjtkVksmy5m2xtM5A24ZcmNrLAUj78AFjJIFdH46uW7jjT24Lq0u/5beCQhIGWMfT8Ac1yPVrdq24FgtKYZicbl9iO/f9vavXp+OKzy/49TzbPhk8cErrus6i1ZuWnYIzqyhiS6YgHOWUieGmJH0xXGPcazAurBOVIIKt8qwMEfIJroOm9UKH8UeYsEZALDHZmBIHxx8czi0nRbWpuAsoSzuggt9W0AlQTy0QSeBPaQDCfSR3b2/gsh1EuOSNtdPG+5a6hYdSyg27ikkJ/wBq/Up4+/tyJjpuuXbbsva8wKRsMbnEwAu04YfHfHYQc3XNchUWbQUqseoKwjbgBdxkSIknmK3/AArd01m29wnfqYIRMBhOPwy2CT789o9+V0KFeqS37f76HbLdctMXsT2k0/8ADlFkG6+5h5hmII3CRBLkNwMDMd90bee4m2zrLAuoTtV7ctJyRO4gho/NPznJrV0+u02phNRaNu6CAGQNvLe8qN26YMGRWlf1V25Omt3TcWTudjiJgKCO2QCc7iYGPqpjVKUsS9/9TRNzjGOV9/qjR6gtoeZb0wm2TLsSCSAZCr/kBEz3IB4Are1CWbVnyoViVRkAJnKgtdeDmSfT8ADGapb0NuyrXXS4/ltshgApcxAZASQuZyc8RzWjf0iagNfvOQF4uIfWWPCWx7/EYHtXOr6rCVdb9yzpunT+Of7G/wBK0zx+Fbzd9O0lQWVRLbGbjIzMgyBmsb6xmF0kBPLKmDkbZCFHBwYMEGMeoCBAFOj6kKjXb96dQVNpFAYeSARJYQIOOBg9+9QPUdeLm61acifUxbLu2fUQOwk4+5JOIV3TjHNiy+3qcnVGUsQ2Rb1brRvuLZ3KDLAAsQT3MsfvjtJ7nO/0XpnlKC5LMON3InifmKp0vQlVVrsFx8QPvFZOpdQFscbmP0qOTWSTyzQlhYJzwz1ddPrrLMR6m2GeQLno3fEEjNe1g188eDPD1zW6hGIPZnY/SqgzP27Adz8V9DrUZYOorVaUqJ0UpSgFKUoBSlKAUpSgFKUoBXGeN/FTWvwNLm82GuDItcSB73IMhefg8Vk8Y+J2thrGlZfO4ZzlbWBiBM3DIhfn9K88uhmY27BkqAlxnI3EkmVDDLlvUCCJ5Ij1Rrop/NIzXW/liYrts7ns6SWb6nd2BMmUO08SxeCRnMTzWXV6ZQgtW2UTJVXGYYJkMR6SSv1NtnMbVjc1upt6e2qpmRuVJ9J3QdzgGCAeMmYgHZg6VrU2jL3h5rMoABcoyvwWgfVJzj3jEVsnKcY60smWKi3hss0SpZuf/UgqFE5E/M7e8gEL2kqciayazV6U3BdZfMtceWvYsh23G9I9UzhiZ+wrV1Giu3tnmXVCosvu3fgLMS4I+owIXljHPNWIlzVsun0dtvLWWCyNzEDN263G48ewkKPnli8RqTbWOfInX8Caxkyroxct3L6OiIpMWiRvEAcZkEmYAB/StR7RGGVlJzDAqT9gealtb0i7a0Cs9lrd63qTJ2+oqySGnuAVj2rTs9eW85bXBrsKQhTaNrEgliogGY96lXdOK23XzOTrjLnZktp7dz+G/GvFEf6cBoERJPMEEgKDMBoBGK0dBobjWbzW1JBKlTjcwtsSRtBn59pTmsmpF25at3blwPaLErbSDc9TlRIBG9+JnJH5q2tRqWvv5VrfbtIqlwBsaFx6UaNo7AEx3PvUoW5zjz39MEZVtckTqurXLmmXTnbsBGdstAM+8fr7d62bWj01lrItTqGVrhVJ5ZiuwsVAlcfSIPzWLX3yrsrql0gkEsrK8jBDFdp3CMzP3q/pevQXU3qi2jIYKD6vSYVmJLQTEiY98Ut6aEo6kvN7d/7Fd0k8ZLvEOhZrGo1RuKdzbRBJZ23KpIxAE7ozwBXP+HFFy4WcKWVcNHqyeCe9dP4svJ/CPD213PbW3bQ/l3bsjMRE+k7Tkx3rlej6pbK3GP8AlA9zzXnTk5c+xtgkiZ6lr1tKSeew7mtDonS7mrvKSZa4donC/I+wEz71k6Xpbt68GVgxcbYH5d35ZPB7z2rvfCHSgLiuNv4L6hCRyY2osfGGP6/NUSeNu5YtztPD/TLektC3bz3Zogufc/2A7Cpy01RtmpGyKiSM9KUoBSlKAUpSgFKUoBVKUoCtcX4z8Wm238LpCDqGhWflbO7An/Oew+R3gHN4t8S7N1jT3FW5B33CQfK4wB3fI+ByfavOOo6O7pbeGnzCN9xd/mLJJk+qCTP1c8ic1ooUNaU3u+F9/wAdyi6UtL08d2a9y88m3ZY3bhGXn1CQd1tWgFmPr5mZMCQSdrW37WmS35c7oMKGBD7o9TlIDIIx/NH8tWtqremsqEyXVWAlxvOQWYGCLfGIG6IAgFjzt26zsWclmYyT3J/T9oFetXXreXx/J58paeOS67dZmLOSzMZJPJJ/5xW90zQXC49CncgZbm47bPqEP6DJecBeS0Ad6p0uw6uSRb2m3uZnhrdtZybg5mQBAIMgDMxW/wBA6kX1C2bFpmt/zEjzZiG1DsZWYkFWBUKdvczC+7KxHhE6q8by5I+6l7V3RprCsFBLnzDBYn6r95hjjiMAQFmc9j0Xp1o6dl6XqY1Fs/iMY23iJjcrAwnO1h881tacNZD6l3XW6e5bFu6baglFTcTtEneks24duwgQMGo6VetJZPShbtWbjC7cuFgWA+ob2bm2FnAnP7nDOzVsvp7mqMcbmv0bxbrQNUuoRTd09sXArLtMKwDzt5wwII/rWjrOoN1LymewqW59KD67zjEm4FlbK/mPwQJP03+IeorrLgZV/BUNbDL6H1RUgssz6bCkBmY4WOZiNPqfWb2lRrJCi7Poe3HlhPp2qn5NuzbtYY2zzJaUI75S3ON+fBBa3T3NHfUhl3LtuIwkd5Eq2VIIgq2cfqZQ6wbvO11twxAFo2/RtgsWEKQQ0mZOa1en6KfxtSHYuZtrJDXDxiPUckRGBGYEVlN/+HWbkm8N2HGB5gzwdrLyCSCW3YIiRfJKW3f0+/3K4towajp1y3bt3GZX8zaQFJL+oEicZOM+xIrdtdPsrYL3GJaMKMFT/Lnk+4jA7jvA6DqTWbiXE2lhJAInkEEFeMyambeqsagu18N/EEgIttfSQFhVAmJkfmmpeLNcvK9OSPhxfozAekBrLNdBXhllTtAByzRBI7enOZiKjenaMO7C2gIf0hTLlScegnJPsTx+lTjXLurKpeQooYeYFBBJI5gyZIg4GJk+42ulX7f8XbtqFDiQWWQim2LgCKpUTiCT3PHz274q28ZfP6HK5NSSzsb/AIe6YIsNbUiHuFj7BQVUfOZP612vTtKqCFESxY/JYyT+9aXS9CLSKikkCeeckmprSJXjHpEhpUqQQVh0yVsigFKUoBSlKAUpSgFKVSgFcp4x8SeSpSyy75AdiwG0T6wpON+2ft7GDGTxV4iFlWS0wDAHc5MKmDiY5kQfafevL+pPbuuiXrjWhADQkwJ/MSZDHBg7oxuJM1pop1PLM91uFhGfqKXdQLaSr6cFSXT6uIZmk5IBYwM9iJp1DUrp7exLvnWmXCmZuQzGWJg+VxwBuiOzGsXWdSAQbtpECStu2og3Igbng4TEwDkyAeSOevXmuMWcyx5P9vsO0dor0Ken14bWyMdl2nOCt+8zku5knJJ/5/QVsdBG929OVXcLhYqlqD/1GgTjEAZJhYzV2ktWPNm9ua1sO0CZ3QPqCwSOePitnU6C42lLWdq6YMzAZDvtJG5zEGJgAnHtJkzu6hP4Ft9/exyqp/i5MNx7mruDT6UMVLbiWgNcYfVevEYAyYHCjAzJPR2fDb6e0qNeQ6S6wN+/ZB3FYG1C0n8In83AJzioXwnfW6RpNy2FusfNug/iXFxtsg8LJn7z+h6jrWvPT0v27ht+W6eVptMgkBSCGu3CcidxmZ3GfvWO1tPQvv1NMEmtTLetdSHTzci4jh0FvT6a2BstrB/Euc5ye/qk9uOQ6Il1rW13u/w0kC2rEeawElFHsB6neIUZ5IrV6L0nzfU+7ywwWFjfcY5FtJxMZLHCjJ7A9L1LqP8ACIQu3z2VFQJO2yvOxVMMsSCCZ3NJIVlqWhR+Fbs5qb3fBg6n1UaVQF2/xJADAf8ATtIAQLagMYgwylTJwxJ3RUX0rpalTf1DHaIIXO5y3BOCZOCAfqx2OYdyWJLSSSSSckzyTXUFvJtC5qWNy7kW0JBA3T3nODk8jcI5k2uOhbcsgpamWa8G2oe+zeewm2BC7B+UELAkQASy5EKI24599SXJZ5YmPvgQAR2EDt2rY12ivABrysAYAJkgRkLOYj+U1vdD6bb3Jc1DqqM222r4DEcs0Z8scE4k+mRkhnSs5GMvBDKm04yf6AVdAIrq/E/RdNbcfiLba4JG0bl+7BPpB91x/l71zur0r2o3DB+lgQUaO6sMH/TvFcrmpLKOWprZm5pdePIu27nqDZEzuJ27RnsBCmf8oEZxHdLu+TcS53Rlb9jn+lZunqjND8Qe8ce57Y/4eK2NT0wJaLmQSfTMgjiFKx9UEk5wRHvV0ZRinHzKcOST8j1y1Bgjg5H61JaNc1z3hV2bS2S3OwL/APiSo/oK6TR14rWHg9ZPKyS1kYrJVlqr6idFKUoBSlKAUpSgKVw3jnx0mlPkWPXdkC4VP/THcA/zkce3J9q7hxINfPGl6WGvumoui1G4l2zuIOYJxPJzWnpoQk259uxm6ic44Ue506objMbrCxtRriBzH5oBYzBuSMCfTBMlj6ef1vUmt+nhgdyqebZiN2SSHgwBPpkk+rCZ9b4nddyWwkAbFcbix2+kXCWOSQAROR78zD9I0xu3lGw3PzMo5IkZPciSJjMTW6vpt/EnwjLK7bREy3dXb1Bm6dlw/nEm20CBuUZXAGVkf5aw3tK9uNwwfpYEFG/9rDBrt9cLHl+UgXUSId1ClxJgbAODJhVEBSRMAE1DazoV3SJKuLk/VZK7pA7lchoxkARODVlXVxe3Hkn97EZ9O+eTmNa7AEIJO0xmCCeCK27N8brYUyfrKniU2khk781o9Rvxd3Km1YX0yTGOROY/er9NqFuNP0leD+YVk6jWrHJ9zXSouCSJ+/qbWrdm1RFsKpC7JgknILEEiOw/4RtuLAW8saViXF2N191VztgE4LGF3HABHbmD81lRwAXJYsGAHcgkFf349+Kk11hDW1LG7aSHFstNsgNlY7Cf0zVcZ42RKUfMkv8A1qzasLdthTenZbT8unCmYAmTPJf85OTErXKFyzSxJYmSTya6N9PY1bu7FdMFCgL6ZaSxLTgGMCBmIqFu6G4ihyh2HgkYPzWqmUPcz2KXsW6PR3Lz7LSl29h7DuSeBXdeD+htYZhqfLUsoCBiCZkwEYmJmSQM4HviI8A9VtWblxbsL5m2GPA2zgnsM88YrpOq9Vs6ey5uXUv78IhKtP3ycd5/2rxf/S625XeAofDt7+/Gxv6WiGjxM7mJemG0xXycPuH1bjckmJxJy0liMRXH+JtDet3vxgBKgKVI2kIAvpA+kf5YxNbnh/rW1vUdhCtktAck4BcyVhTAMx6R71j6wg1d92tXjcaSAtyFLAceUcKR/lMH23c1r6OqdUmpLCKeonGa2e5Bba6HwYLbM63boCkYtNGy4fc7htkdu9YOneGL95HaNm07QHBBYjkfEfNQ+pt+TPmDIJULIMkc5HYdzW+TjNOKe5jWYNSaJTqZsWr02JIVuJlSVIys5A5iScwQalOh9JbWXA7yLSQBwCY/LgRJ7xxUf4f6W2rKFhAWdzRiCZEfOSAPtXpOjsqihEEKMAf8/vWW2zC0rkvqry9XY3NOgUAKIAAAA4AHAFS+jStDSWpqb01qKyGs2EFXUpXDopSlAKUpQClKUBSuW8S+CrGq3Mv4dw5JAlGP+Zff5H9a6k1Q11PBxpNYZ4F1nwre01wLdGwEwHMm2fkMBn7RPxVuo1XkWltKg3PbadrA5eVLEqDukQVgiJIMjFe86nTrcUq6h1PIYAg/oa4DxJ/h6hltLjn8N88/yMeP1/ettfWN4Vm6MNnS6cus4nS6Z9Kh1BP44ggtuIm5AKEFfUxU3JIPpZIwa2uj9ct3XZ9WyqywRAba8GQpGYC8wOSQTJUVFdb0d5bjeYrK2CVPMgAFj2JMSSOSTUWVrdGqF0c538129DN40q5Ywdh1PQjXvviBEqysDAHIP8zGQT/KNvMkVyXUejMGm2GdDO10EkgEgyB8gie9ZbXUryW/LR4SSdpAIzzyP6VP6TrtkLsTaty6F3FlaFaIhI7DhFkDAE1U67KVjGqPl/b8i+M4Wb5wzjkvtbEHj3H/ADFbmnuoDvUjfET7z2I/b5rodb0K1s3N+HdY7QoaYPu47mJZmECASAO/M6rply2u4rtBiGBBUzwcHg9j3qrwoWb1v2f9FyslHaa+/UzK5S2A4yWHYlYZufiAamh1JmNu1qCblm3tlAAGKiQo3CCQPYmubTUNID8Vt6e+N5Ke22CTEc/pWdqUHiRZtLdHR6Kyr+Y9gC2itaMF2RiybyCQjYtwcg4wKgdd0m6m240Lun0xlZkxtP8ApjgTOKut3FCDzInIIPfkiD37VF67xBcJgBTAgbpYgDsJOKlUo6m+7x8vUrtc9OEbVmw+J7DPeazfwre374/vUK3Vb55ePhQF/tWs7s31MT9yT/etkc8IyST5Z2NrxDds22U3QRt2gbpuD4UgzH3kDkZrQ6F0m5rLoZh6e38oA/0H9T+taXQejNfcADH9/wDb3NerdK6etlAq/qff/as9s1DKjyXVQc+eDZ0GlW0oRBgfuT7mpbSWJrBpbM1PaHTVhZuSM+j08VvgVRFirqiSFKUoBSlKAUpSgFKUoBSlKApFY3Say0oCB6v0e3fWLihvb3H2PIrzvr3gpklrUsPb84/0b+9ewMtat/Sg1ZCyUHmLK7KozWJI+eb2icHbtJMwAAZn2jmfipLpxs2LW9iC9y20HngwFT0ETuEGeMGCOfUus+G7d7JEN2dcN/v+tcH13w3dVt14s6AEB0AkE/mZe59zOYHqxW+PWqa02fIwy6WVe8dzR6eL11nvX2iy0HYxEFXlxDHIAK2zBgMpPastnX/xuAPSuCrJgA4Lnnc3AAwBMmYArR1m+6+0kiyWthm2woJ4zEhC24hThZ4wKv1OrJXyNOCCdy7TK+WEJfkth/r3NJEDtwJyqUvijz2xwjkbWtn9WYupdGtswGljHp2kkhyJLATP0iJPHqGQcVAavSNacqPS3cTI/Q/vXWDVrpLYJJusfSGYqXKxPpGQbcsSCTySO2Nm3p0uJ5l6WVvUu5JuEt9bEDMyICAxAHJzUXY4rFizHs+7ZalneDw/kcOdZCsr8mMn7itW3oixklQfYNP/AMZqY6hox5htp6pgledh7pOZ28E10HSugoFBM++MSff7UsrhTiSfPCORsla9OODkF6O57/srf6gVt6HoBdgvqJPaFH/9H967+10m2eVJ+5P/AJqR0fTUTKIFnkgZP61n/wCiZZ/zp8mv0bpa2FCqBPcgf0HxU3prE1dp9JUxotHWaTyaIrGyK6HS1MWrcVbZtRWeoExSlKAUpSgFKUoBSlKAUpSgFKUoBSlKAUpSgLHtzWnqNGDW/VCKA4bq/hZSS9om0/uvB+4/8f1riNV0ltLu3K4YhxuUyr7srDflIYBgeZHFe2XLQNR2s6argggEHkESDVsLZQ4KbKYzPEdLZLMbmp3NCbl3AmQp2k4YSFOSoIxJ+9vXOotqHGyQF+kiQxLAA9+JBgY5+TXfda8HyrCySoPKEnaY9j2/Wag9B4WYP60KKOSWBLfAg4Hua2rrI/ia37eRkfTT/CnsR3h3omNzDH947D4/vXX6XQE9q3tH0/gAYFdDodABWOdjk9T5NtdagsIitL0r4qRtdMAqXS0BV8VVkng0bWiArbS0BWSlcOilKUApSlAKUpQClKUApSlAKUpQClKUApSlAKUpQClKUAqhFVpQGG5ZBrTu6AGpKkUBH6fRgVvKsVWKrQClKUApSlAKUpQClKUApSlAKUpQClKUApSlAKUpQClKUApSlAKUpQClKUApSlAKUpQClKUApSlAKUpQClKUApSlAKUpQClKUB/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5" name="Retângulo 14"/>
          <p:cNvSpPr/>
          <p:nvPr/>
        </p:nvSpPr>
        <p:spPr>
          <a:xfrm>
            <a:off x="602357" y="2828543"/>
            <a:ext cx="1645002" cy="55399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lIns="91440" tIns="45720" rIns="91440" bIns="45720">
            <a:spAutoFit/>
          </a:bodyPr>
          <a:lstStyle/>
          <a:p>
            <a:r>
              <a:rPr lang="pt-BR" sz="3000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Led Cube</a:t>
            </a:r>
            <a:endParaRPr lang="pt-BR" sz="3000" b="1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</a:endParaRPr>
          </a:p>
        </p:txBody>
      </p:sp>
      <p:sp>
        <p:nvSpPr>
          <p:cNvPr id="16" name="Retângulo 15"/>
          <p:cNvSpPr/>
          <p:nvPr/>
        </p:nvSpPr>
        <p:spPr>
          <a:xfrm>
            <a:off x="611560" y="3573016"/>
            <a:ext cx="4210640" cy="55399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lIns="91440" tIns="45720" rIns="91440" bIns="45720">
            <a:spAutoFit/>
          </a:bodyPr>
          <a:lstStyle/>
          <a:p>
            <a:r>
              <a:rPr lang="pt-BR" sz="3000" b="1" dirty="0" err="1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Robot</a:t>
            </a:r>
            <a:r>
              <a:rPr lang="pt-BR" sz="3000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 +</a:t>
            </a:r>
            <a:r>
              <a:rPr lang="pt-BR" sz="3000" b="1" dirty="0" err="1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Ultrasonic</a:t>
            </a:r>
            <a:r>
              <a:rPr lang="pt-BR" sz="3000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 Sensor</a:t>
            </a:r>
            <a:endParaRPr lang="pt-BR" sz="3000" b="1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</a:endParaRPr>
          </a:p>
        </p:txBody>
      </p:sp>
      <p:sp>
        <p:nvSpPr>
          <p:cNvPr id="17" name="Retângulo 16"/>
          <p:cNvSpPr/>
          <p:nvPr/>
        </p:nvSpPr>
        <p:spPr>
          <a:xfrm>
            <a:off x="611560" y="4365104"/>
            <a:ext cx="2883225" cy="55399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lIns="91440" tIns="45720" rIns="91440" bIns="45720">
            <a:spAutoFit/>
          </a:bodyPr>
          <a:lstStyle/>
          <a:p>
            <a:r>
              <a:rPr lang="pt-BR" sz="3000" b="1" dirty="0" err="1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Eletronics</a:t>
            </a:r>
            <a:r>
              <a:rPr lang="pt-BR" sz="3000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 </a:t>
            </a:r>
            <a:r>
              <a:rPr lang="pt-BR" sz="3000" b="1" dirty="0" err="1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Drums</a:t>
            </a:r>
            <a:endParaRPr lang="pt-BR" sz="3000" b="1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</a:endParaRPr>
          </a:p>
        </p:txBody>
      </p:sp>
      <p:sp>
        <p:nvSpPr>
          <p:cNvPr id="18" name="Retângulo 17"/>
          <p:cNvSpPr/>
          <p:nvPr/>
        </p:nvSpPr>
        <p:spPr>
          <a:xfrm>
            <a:off x="611560" y="5157192"/>
            <a:ext cx="2700547" cy="55399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lIns="91440" tIns="45720" rIns="91440" bIns="45720">
            <a:spAutoFit/>
          </a:bodyPr>
          <a:lstStyle/>
          <a:p>
            <a:r>
              <a:rPr lang="pt-BR" sz="3000" b="1" dirty="0" err="1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Hexapod</a:t>
            </a:r>
            <a:r>
              <a:rPr lang="pt-BR" sz="3000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 </a:t>
            </a:r>
            <a:r>
              <a:rPr lang="pt-BR" sz="3000" b="1" dirty="0" err="1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Spider</a:t>
            </a:r>
            <a:endParaRPr lang="pt-BR" sz="3000" b="1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</a:endParaRPr>
          </a:p>
        </p:txBody>
      </p:sp>
      <p:sp>
        <p:nvSpPr>
          <p:cNvPr id="19" name="Retângulo 18"/>
          <p:cNvSpPr/>
          <p:nvPr/>
        </p:nvSpPr>
        <p:spPr>
          <a:xfrm>
            <a:off x="5652120" y="2780928"/>
            <a:ext cx="2896114" cy="55399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lIns="91440" tIns="45720" rIns="91440" bIns="45720">
            <a:spAutoFit/>
          </a:bodyPr>
          <a:lstStyle/>
          <a:p>
            <a:r>
              <a:rPr lang="pt-BR" sz="3000" b="1" dirty="0" err="1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Hexapod</a:t>
            </a:r>
            <a:r>
              <a:rPr lang="pt-BR" sz="3000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 Spider2</a:t>
            </a:r>
            <a:endParaRPr lang="pt-BR" sz="3000" b="1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</a:endParaRPr>
          </a:p>
        </p:txBody>
      </p:sp>
      <p:sp>
        <p:nvSpPr>
          <p:cNvPr id="20" name="Retângulo 19"/>
          <p:cNvSpPr/>
          <p:nvPr/>
        </p:nvSpPr>
        <p:spPr>
          <a:xfrm>
            <a:off x="5724128" y="3501008"/>
            <a:ext cx="1806648" cy="55399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lIns="91440" tIns="45720" rIns="91440" bIns="45720">
            <a:spAutoFit/>
          </a:bodyPr>
          <a:lstStyle/>
          <a:p>
            <a:r>
              <a:rPr lang="pt-BR" sz="3000" b="1" dirty="0" err="1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Printer</a:t>
            </a:r>
            <a:r>
              <a:rPr lang="pt-BR" sz="3000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 3D</a:t>
            </a:r>
            <a:endParaRPr lang="pt-BR" sz="3000" b="1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Logotht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954498" y="0"/>
            <a:ext cx="2189502" cy="980728"/>
          </a:xfrm>
          <a:prstGeom prst="rect">
            <a:avLst/>
          </a:prstGeom>
        </p:spPr>
      </p:pic>
      <p:grpSp>
        <p:nvGrpSpPr>
          <p:cNvPr id="2" name="Grupo 6"/>
          <p:cNvGrpSpPr/>
          <p:nvPr/>
        </p:nvGrpSpPr>
        <p:grpSpPr>
          <a:xfrm>
            <a:off x="-504056" y="0"/>
            <a:ext cx="2627784" cy="1772813"/>
            <a:chOff x="3550856" y="2892326"/>
            <a:chExt cx="1367683" cy="923330"/>
          </a:xfrm>
        </p:grpSpPr>
        <p:sp>
          <p:nvSpPr>
            <p:cNvPr id="5" name="Retângulo 4"/>
            <p:cNvSpPr/>
            <p:nvPr/>
          </p:nvSpPr>
          <p:spPr>
            <a:xfrm>
              <a:off x="3550856" y="2892326"/>
              <a:ext cx="1367683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pt-BR" sz="5400" b="1" cap="none" spc="0" dirty="0" smtClean="0">
                  <a:ln w="31550" cmpd="sng">
                    <a:gradFill>
                      <a:gsLst>
                        <a:gs pos="25000">
                          <a:schemeClr val="accent1">
                            <a:shade val="25000"/>
                            <a:satMod val="190000"/>
                          </a:schemeClr>
                        </a:gs>
                        <a:gs pos="80000">
                          <a:schemeClr val="accent1">
                            <a:tint val="75000"/>
                            <a:satMod val="190000"/>
                          </a:schemeClr>
                        </a:gs>
                      </a:gsLst>
                      <a:lin ang="5400000"/>
                    </a:gradFill>
                    <a:prstDash val="solid"/>
                  </a:ln>
                  <a:solidFill>
                    <a:srgbClr val="FFFFFF"/>
                  </a:solidFill>
                  <a:effectLst>
                    <a:outerShdw blurRad="41275" dist="12700" dir="12000000" algn="tl" rotWithShape="0">
                      <a:srgbClr val="000000">
                        <a:alpha val="40000"/>
                      </a:srgbClr>
                    </a:outerShdw>
                  </a:effectLst>
                </a:rPr>
                <a:t>DEV</a:t>
              </a:r>
              <a:endParaRPr lang="pt-BR" sz="5400" b="1" cap="none" spc="0" dirty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FFFFFF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</a:endParaRPr>
            </a:p>
          </p:txBody>
        </p:sp>
        <p:sp>
          <p:nvSpPr>
            <p:cNvPr id="6" name="CaixaDeTexto 5"/>
            <p:cNvSpPr txBox="1"/>
            <p:nvPr/>
          </p:nvSpPr>
          <p:spPr>
            <a:xfrm>
              <a:off x="3874828" y="3229771"/>
              <a:ext cx="706409" cy="2858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dirty="0" smtClean="0"/>
                <a:t>Rio Claro</a:t>
              </a:r>
              <a:endParaRPr lang="pt-BR" dirty="0"/>
            </a:p>
          </p:txBody>
        </p:sp>
      </p:grpSp>
      <p:sp>
        <p:nvSpPr>
          <p:cNvPr id="8" name="Retângulo 7"/>
          <p:cNvSpPr/>
          <p:nvPr/>
        </p:nvSpPr>
        <p:spPr>
          <a:xfrm>
            <a:off x="1763688" y="221739"/>
            <a:ext cx="5183855" cy="83099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800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Mini-Curso Arduino</a:t>
            </a:r>
            <a:endParaRPr lang="pt-BR" sz="4800" b="1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</a:endParaRPr>
          </a:p>
        </p:txBody>
      </p:sp>
      <p:cxnSp>
        <p:nvCxnSpPr>
          <p:cNvPr id="10" name="Conector reto 9"/>
          <p:cNvCxnSpPr/>
          <p:nvPr/>
        </p:nvCxnSpPr>
        <p:spPr>
          <a:xfrm>
            <a:off x="179512" y="1124744"/>
            <a:ext cx="8784976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Retângulo 12"/>
          <p:cNvSpPr/>
          <p:nvPr/>
        </p:nvSpPr>
        <p:spPr>
          <a:xfrm>
            <a:off x="647677" y="1412776"/>
            <a:ext cx="2216248" cy="70788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lIns="91440" tIns="45720" rIns="91440" bIns="45720">
            <a:spAutoFit/>
          </a:bodyPr>
          <a:lstStyle/>
          <a:p>
            <a:r>
              <a:rPr lang="pt-BR" sz="4000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Exemplos</a:t>
            </a:r>
          </a:p>
        </p:txBody>
      </p:sp>
      <p:sp>
        <p:nvSpPr>
          <p:cNvPr id="28679" name="AutoShape 7" descr="data:image/jpeg;base64,/9j/4AAQSkZJRgABAQAAAQABAAD/2wCEAAkGBxIREhUUERQVFBQWFxUWGBcVGBgXFRggFBgYGBoYGBgYHCkgHR4pHhgYITIhJSktLi8uGB8zOTMsNygtMCsBCgoKDg0OGxAQGzQmICQsLC8sMiw0LCwvMSwvNDQsLC8xLCwsLy8sNCwsLCwsLC80Lyw0LywsLCwsLCwsLCwsLP/AABEIAOEA4QMBIgACEQEDEQH/xAAcAAEAAQUBAQAAAAAAAAAAAAAABQECAwQGBwj/xAA9EAACAQMDAgUCBAQFAwMFAAABAhEAAyEEEjEFQQYTIlFhMnEjQoGRFFKhsQdiweHwM4LRFXKyJGOSosL/xAAZAQEAAwEBAAAAAAAAAAAAAAAAAgMEAQX/xAAuEQACAgEDAgQEBwEBAAAAAAAAAQIDERIhMQRBE1FhgSKh4fAyQnGRscHRFAX/2gAMAwEAAhEDEQA/APcaUpQClKUApSlAKUqlAKVE+JPEFnQ2t90yxwlsfU7ew+Pc9v2ryPS/4k9QGouMRgkEW2UeUB/KD9QI9/37UB7lStfp2p821buEbS6I8TMblBiYE88xV1zV21uLbLAXHDMq/mYJG4gew3D9xQGelUpQFaUpQClKUApSlAKUpQClKUApSlAKUpQClKUApSlAKUpQClKpQCoTxV4ltaG3ub13Gny7Q+pyP7KO5/uYFYPGXiu30+3J9d5gdlv+m5vZQe/fgV4J1rrH8UW1V67dW6HyI2k7eFSfyx27TmupAzeIettrTdu6t7qXFICkelY5UWs4j/c8k1EaTrha4GaSske5iMT71BdT6k+oub3P2E4H+/zVuiJkASZ4AEn9qng4fQHiDxSrdLazo7xXVJb01vaBDNvNtHVSSI5IL4Ag571zP+GfUbj9Sto9wuLR1CKAWa2m6Ay2y2dsoInnbPevN/8A1V9sb22n8rZjJwrc7fjt81K+GNe1q6G0xNtwdyxE/YTzxxUHBncn1HdvKsbmCyQokgSTwBPJ+KwdN6hb1Cl7RlQ9y2SRGbTFG5+Qa8J8eddbVW7Vy5e+nTAMu2A1y5eIAto49L7R6n7ACJr0f/B25u0BksYvXPq7SFbHwZnOZJqJ07mq1SldOFaUpQClKUApSlAKUpQClKUApSlAKUpQClKUApSqUArlvG/jK309IEPfYStv259bxkLjjk9u5E91a+1uxddI3JbuMs5EqpIkfcV836vUXvMa/cueZvncHElmMxngAfsAIjtXUgWa/qzXnXWHUMzsSWBGWjBUgjAHGMAD7VzXUbrXW3P8/YfAqQjzWPmNtPb2+wq/qKPbRQ67lbCxzj3Hap+hwgLulIiM/bPNSfT9KbYV/VuMwTgf9pHOO/zU14c8PM03gwlVLbGO1iM5URlcH7weKkPEfUrRttba1tveWF9IAUTwXnkgf+6Oxq6t4ljGX/BVN5XJxWt0Vy39Q9LElSCIOfjv8Vk6fabaWgbQwWSck8jaOe3IraudBuIyC6AC0FfUBI4MtOP1roOrdPs6eztUrvLqYUyoBGJOYXggk53A84Dw3jLO+Is4RFI4YeuWHbd2/wDNdF4I8SDTa60We4tuYubJKkbWjco5HfjFchfvEEqOdwH2yJ/pXQ+H+jXCXa1uuKQCQBtLgdzOQkyOxYiAOYjGvO74Oynj9T6S0GutX0D2XW4h7qZH2Psfg1sV4X03VW7TBtM93TX1UbkBYm4QAdpBlSDkQQIPau08Nf4kpdhdSu0x9a5GO5Tn9p+wquVb7HVNdz0ClYdJq7d1Q9tldT3UyPt9/is1VkytKpSgK0qlVoBSlKAUpSgFKUoBSlKAUpSgFUqtUoDU6us2Lw97dwf/AKmvnDVLvtwDkMP6A4r6M65ZZ9NeVSQzWrgBGDJUxkV849StlbcXBBPG3ORwZqUU3wRbS5Ne9qQhC6m2WBHp2xn5+K3+idCubDfJ85Av0ZJAMcqT9PBx8H4q7pXSrtsC7qB5ymB6vUoz37rz7H5jkZeq6wG4V0e/czBYPrIjlVbIPq7ZAjEZmyuDe0fp9CE5Jc/Uyay+txtumUpdAUHaCbdv+ZhKyGIgQo3TjnjNo9M+9WtsDB3N5qhmJzLuST7QACIg5hWNbfTBas+WLpFu/O9g4LAMRAZyRBxJg4EmCIgyt3RhLd3dgiCszEk+prjEH04EYIaMcBVu3h+Hj98/QqypcnNafTWPOuum9nUO6JcQbHiZJY/SuScx2zOKs/gGuB9RcZbAKlkBWUcERAXiD/KQZmYit7zbTbfMfzLakbrYwzAfSzbuQGmLcnBmT6qrrbRcM7ISHcvbslmAG6JdoIMlRgD7/SM7YvThy27fQzNZ2juc5dBdWITapI3bVIWRxuJmDxiYwMV1NhtPsN2xeazdjIYn3HoCgRGAIEgAcVZqdNcewtuwPJtEDzLbuCd8qRuc4BYEHadsRmJExmq0ZsWkuXCu24W27WVj6DDEgHAz3rs41yWW1Hft/ZyDmntvt94JW/1PcysTbvXsICE2ovIVgWUGQW4GK1bNooE8td0k7l4Z+VU+4hgSBHYEzOLum6nTsgW6gg7SrKIJ5+ppDCZ94ELjBmXXpQCb2ZjJNon0eZO8Ify7iJ7bpKnjtWa6tQ448vP9C6uTlyY9F1G5p2LW7mx12T64DC4BAUERcQRMkES5jBBPddF8byANUmwnAZc9hIa2Mggnbic9hXnaK3mtdaWAmTb2nbAxtVC2cAA/lEnmCNS2dkG8+yJ8q3cOxctuBeciWAKhuYE45zuGr2LlLB7D4h8VW9PY820BqCRuUIw2kfzFxIArL4d8UWdXbVh+G5AlGYGCe24YP9D8V5D4hXUPpbM2DbVSxdLfrjgISFnETnME1D+FL1w6hfIVyMhzBCBYzuPH2HvFUuJcnsfSVK4DwBrtUdVftXb/AJtpU3KkD8M7lEbueJxXf1AkKrVKUBWlUqtAKUpQClKUApSlAKpVaoaAVw3jfwtZZUaygRrl1LZA/wCmfMMSV7EH2ruKiOs+q7pkP0i4bjHsPLU7RPvuIpnHAwnyeSdasaq0rD8vmMpuQSjshIOfpme5WTUR061bAVSr+cWneCFKn8oR5jnJLCPaOT7bodGbVrydyXE9U7l+rexY7gSRyTXKdf8AA6PLWCLbfyGTbP27r+kj4rXR1GlYkv8AfqZbaG3mLOMFlbNxrt5TqUPpDlistkgkTJHpOePY1hsdWLbxqC90MPzEsqn3KSJ4HBERNWdR6ZdsHY6suSQDlT8g8Gt7T2rGpOwIbNwA7QvqVu8knJjOOY7ntvi62tS3/r27exkepPD+/cp0PR277XH2hTbUEIPoE+kM7NMmcxGT2ORWz4mdReC2lPmME9AJb1R9bbuXMAgcDkkiK0+reatpLRRPKQwLiL9RAIO5vfmfkE5ipPwZprJBIuAX+IOCJnFsnB4z3PtVN2y8WSzjhc/uW186E/1NbSeHL1lkugq7zLIwlWkyQST6p7zH3qH1HTrg1Zu3baPYFzc9sLCwcbGRhKj23foTzXpb3HVdzHdHG1fUSfntXF+JOvlvw12l8y45tjuisDz79u2e2JdVrlixZ+Rq8DSvgeCG1Vu3J8pSlufSpO4gCIBbv/zmrtP1B1OSWXaVgkboYFcNEiJx2+DxUXcveUMHnAXsSe2a39VYe2dt1SjwCVOeR2I5HzXrUXV2rR3MNtU63q7E7q+vJqDtf0elgDG0eraYJBbkqPVGI4mIs8R6RX0PlW0QlSjJcBUblXduL9we5YEgwcAZqCOlublXY25o2qQQWniPcVO9S6PZ0+m2Xb7C8xEpbO5QcGGQHIGCTjtE4FVXUVrEUyVds92zl+n9e1nTyqkHyzlUuepCP/tsDj/tNSGp8bsd9yyzqzKF8t4Nu37uhnJxAwO5M1r+XdsofpuWWwfz2iT7gxtb9mrZ8MWLO2/ai6PN2N+GWKp5c7WLAbhEnn359893Syisx3XoX13xk8PZkl4F6q+mZ2uXTad9jAAAlseoMIkmTEe4IGa7zw//AIl2Lp8vVL5Dgkbs+WY7mfUn2Mge9cNoNyeZbXbDtkkq+5RgDarEr6RxDCewrNojcu7kvWwm4bNzMsNt9QC3DLEyMDOec4rO61B/Env8i1TcuGe22rgYBlIZSJBBkH5BFanWeq2tJZa9fbaij9SeyqO5PtXjmj6pqdETd07eXbjc9poK4O1iVU7Cd3Owg5GBUN4u8W3+oXUFxYtgQqL9CmILHvJznsMD5jbVow08pkq7NXY9j8LeOdJr4W2xt3SP+lcgMe/pIMN74M/FdNXhn+G3Rlt63T4zudoOdsW3P74Fe51UywrSqVWuAUpSgFKUoBSlKApFU21dSgLPLHtVr2Qay0oCH6j0lLilWUMp5BAI/rXAdc8ExJsH52Mf/i3/AJ/evViK19Rpg1TjNxeUQlBSW54Y+p1Gnb1EyBthwSQN27DckSPcjtkVksmy5m2xtM5A24ZcmNrLAUj78AFjJIFdH46uW7jjT24Lq0u/5beCQhIGWMfT8Ac1yPVrdq24FgtKYZicbl9iO/f9vavXp+OKzy/49TzbPhk8cErrus6i1ZuWnYIzqyhiS6YgHOWUieGmJH0xXGPcazAurBOVIIKt8qwMEfIJroOm9UKH8UeYsEZALDHZmBIHxx8czi0nRbWpuAsoSzuggt9W0AlQTy0QSeBPaQDCfSR3b2/gsh1EuOSNtdPG+5a6hYdSyg27ikkJ/wBq/Up4+/tyJjpuuXbbsva8wKRsMbnEwAu04YfHfHYQc3XNchUWbQUqseoKwjbgBdxkSIknmK3/AArd01m29wnfqYIRMBhOPwy2CT789o9+V0KFeqS37f76HbLdctMXsT2k0/8ADlFkG6+5h5hmII3CRBLkNwMDMd90bee4m2zrLAuoTtV7ctJyRO4gho/NPznJrV0+u02phNRaNu6CAGQNvLe8qN26YMGRWlf1V25Omt3TcWTudjiJgKCO2QCc7iYGPqpjVKUsS9/9TRNzjGOV9/qjR6gtoeZb0wm2TLsSCSAZCr/kBEz3IB4Are1CWbVnyoViVRkAJnKgtdeDmSfT8ADGapb0NuyrXXS4/ltshgApcxAZASQuZyc8RzWjf0iagNfvOQF4uIfWWPCWx7/EYHtXOr6rCVdb9yzpunT+Of7G/wBK0zx+Fbzd9O0lQWVRLbGbjIzMgyBmsb6xmF0kBPLKmDkbZCFHBwYMEGMeoCBAFOj6kKjXb96dQVNpFAYeSARJYQIOOBg9+9QPUdeLm61acifUxbLu2fUQOwk4+5JOIV3TjHNiy+3qcnVGUsQ2Rb1brRvuLZ3KDLAAsQT3MsfvjtJ7nO/0XpnlKC5LMON3InifmKp0vQlVVrsFx8QPvFZOpdQFscbmP0qOTWSTyzQlhYJzwz1ddPrrLMR6m2GeQLno3fEEjNe1g188eDPD1zW6hGIPZnY/SqgzP27Adz8V9DrUZYOorVaUqJ0UpSgFKUoBSlKAUpSgFKUoBXGeN/FTWvwNLm82GuDItcSB73IMhefg8Vk8Y+J2thrGlZfO4ZzlbWBiBM3DIhfn9K88uhmY27BkqAlxnI3EkmVDDLlvUCCJ5Ij1Rrop/NIzXW/liYrts7ns6SWb6nd2BMmUO08SxeCRnMTzWXV6ZQgtW2UTJVXGYYJkMR6SSv1NtnMbVjc1upt6e2qpmRuVJ9J3QdzgGCAeMmYgHZg6VrU2jL3h5rMoABcoyvwWgfVJzj3jEVsnKcY60smWKi3hss0SpZuf/UgqFE5E/M7e8gEL2kqciayazV6U3BdZfMtceWvYsh23G9I9UzhiZ+wrV1Giu3tnmXVCosvu3fgLMS4I+owIXljHPNWIlzVsun0dtvLWWCyNzEDN263G48ewkKPnli8RqTbWOfInX8Caxkyroxct3L6OiIpMWiRvEAcZkEmYAB/StR7RGGVlJzDAqT9gealtb0i7a0Cs9lrd63qTJ2+oqySGnuAVj2rTs9eW85bXBrsKQhTaNrEgliogGY96lXdOK23XzOTrjLnZktp7dz+G/GvFEf6cBoERJPMEEgKDMBoBGK0dBobjWbzW1JBKlTjcwtsSRtBn59pTmsmpF25at3blwPaLErbSDc9TlRIBG9+JnJH5q2tRqWvv5VrfbtIqlwBsaFx6UaNo7AEx3PvUoW5zjz39MEZVtckTqurXLmmXTnbsBGdstAM+8fr7d62bWj01lrItTqGVrhVJ5ZiuwsVAlcfSIPzWLX3yrsrql0gkEsrK8jBDFdp3CMzP3q/pevQXU3qi2jIYKD6vSYVmJLQTEiY98Ut6aEo6kvN7d/7Fd0k8ZLvEOhZrGo1RuKdzbRBJZ23KpIxAE7ozwBXP+HFFy4WcKWVcNHqyeCe9dP4svJ/CPD213PbW3bQ/l3bsjMRE+k7Tkx3rlej6pbK3GP8AlA9zzXnTk5c+xtgkiZ6lr1tKSeew7mtDonS7mrvKSZa4donC/I+wEz71k6Xpbt68GVgxcbYH5d35ZPB7z2rvfCHSgLiuNv4L6hCRyY2osfGGP6/NUSeNu5YtztPD/TLektC3bz3Zogufc/2A7Cpy01RtmpGyKiSM9KUoBSlKAUpSgFKUoBVKUoCtcX4z8Wm238LpCDqGhWflbO7An/Oew+R3gHN4t8S7N1jT3FW5B33CQfK4wB3fI+ByfavOOo6O7pbeGnzCN9xd/mLJJk+qCTP1c8ic1ooUNaU3u+F9/wAdyi6UtL08d2a9y88m3ZY3bhGXn1CQd1tWgFmPr5mZMCQSdrW37WmS35c7oMKGBD7o9TlIDIIx/NH8tWtqremsqEyXVWAlxvOQWYGCLfGIG6IAgFjzt26zsWclmYyT3J/T9oFetXXreXx/J58paeOS67dZmLOSzMZJPJJ/5xW90zQXC49CncgZbm47bPqEP6DJecBeS0Ad6p0uw6uSRb2m3uZnhrdtZybg5mQBAIMgDMxW/wBA6kX1C2bFpmt/zEjzZiG1DsZWYkFWBUKdvczC+7KxHhE6q8by5I+6l7V3RprCsFBLnzDBYn6r95hjjiMAQFmc9j0Xp1o6dl6XqY1Fs/iMY23iJjcrAwnO1h881tacNZD6l3XW6e5bFu6baglFTcTtEneks24duwgQMGo6VetJZPShbtWbjC7cuFgWA+ob2bm2FnAnP7nDOzVsvp7mqMcbmv0bxbrQNUuoRTd09sXArLtMKwDzt5wwII/rWjrOoN1LymewqW59KD67zjEm4FlbK/mPwQJP03+IeorrLgZV/BUNbDL6H1RUgssz6bCkBmY4WOZiNPqfWb2lRrJCi7Poe3HlhPp2qn5NuzbtYY2zzJaUI75S3ON+fBBa3T3NHfUhl3LtuIwkd5Eq2VIIgq2cfqZQ6wbvO11twxAFo2/RtgsWEKQQ0mZOa1en6KfxtSHYuZtrJDXDxiPUckRGBGYEVlN/+HWbkm8N2HGB5gzwdrLyCSCW3YIiRfJKW3f0+/3K4towajp1y3bt3GZX8zaQFJL+oEicZOM+xIrdtdPsrYL3GJaMKMFT/Lnk+4jA7jvA6DqTWbiXE2lhJAInkEEFeMyambeqsagu18N/EEgIttfSQFhVAmJkfmmpeLNcvK9OSPhxfozAekBrLNdBXhllTtAByzRBI7enOZiKjenaMO7C2gIf0hTLlScegnJPsTx+lTjXLurKpeQooYeYFBBJI5gyZIg4GJk+42ulX7f8XbtqFDiQWWQim2LgCKpUTiCT3PHz274q28ZfP6HK5NSSzsb/AIe6YIsNbUiHuFj7BQVUfOZP612vTtKqCFESxY/JYyT+9aXS9CLSKikkCeeckmprSJXjHpEhpUqQQVh0yVsigFKUoBSlKAUpSgFKVSgFcp4x8SeSpSyy75AdiwG0T6wpON+2ft7GDGTxV4iFlWS0wDAHc5MKmDiY5kQfafevL+pPbuuiXrjWhADQkwJ/MSZDHBg7oxuJM1pop1PLM91uFhGfqKXdQLaSr6cFSXT6uIZmk5IBYwM9iJp1DUrp7exLvnWmXCmZuQzGWJg+VxwBuiOzGsXWdSAQbtpECStu2og3Igbng4TEwDkyAeSOevXmuMWcyx5P9vsO0dor0Ken14bWyMdl2nOCt+8zku5knJJ/5/QVsdBG929OVXcLhYqlqD/1GgTjEAZJhYzV2ktWPNm9ua1sO0CZ3QPqCwSOePitnU6C42lLWdq6YMzAZDvtJG5zEGJgAnHtJkzu6hP4Ft9/exyqp/i5MNx7mruDT6UMVLbiWgNcYfVevEYAyYHCjAzJPR2fDb6e0qNeQ6S6wN+/ZB3FYG1C0n8In83AJzioXwnfW6RpNy2FusfNug/iXFxtsg8LJn7z+h6jrWvPT0v27ht+W6eVptMgkBSCGu3CcidxmZ3GfvWO1tPQvv1NMEmtTLetdSHTzci4jh0FvT6a2BstrB/Euc5ye/qk9uOQ6Il1rW13u/w0kC2rEeawElFHsB6neIUZ5IrV6L0nzfU+7ywwWFjfcY5FtJxMZLHCjJ7A9L1LqP8ACIQu3z2VFQJO2yvOxVMMsSCCZ3NJIVlqWhR+Fbs5qb3fBg6n1UaVQF2/xJADAf8ATtIAQLagMYgwylTJwxJ3RUX0rpalTf1DHaIIXO5y3BOCZOCAfqx2OYdyWJLSSSSSckzyTXUFvJtC5qWNy7kW0JBA3T3nODk8jcI5k2uOhbcsgpamWa8G2oe+zeewm2BC7B+UELAkQASy5EKI24599SXJZ5YmPvgQAR2EDt2rY12ivABrysAYAJkgRkLOYj+U1vdD6bb3Jc1DqqM222r4DEcs0Z8scE4k+mRkhnSs5GMvBDKm04yf6AVdAIrq/E/RdNbcfiLba4JG0bl+7BPpB91x/l71zur0r2o3DB+lgQUaO6sMH/TvFcrmpLKOWprZm5pdePIu27nqDZEzuJ27RnsBCmf8oEZxHdLu+TcS53Rlb9jn+lZunqjND8Qe8ce57Y/4eK2NT0wJaLmQSfTMgjiFKx9UEk5wRHvV0ZRinHzKcOST8j1y1Bgjg5H61JaNc1z3hV2bS2S3OwL/APiSo/oK6TR14rWHg9ZPKyS1kYrJVlqr6idFKUoBSlKAUpSgKVw3jnx0mlPkWPXdkC4VP/THcA/zkce3J9q7hxINfPGl6WGvumoui1G4l2zuIOYJxPJzWnpoQk259uxm6ic44Ue506objMbrCxtRriBzH5oBYzBuSMCfTBMlj6ef1vUmt+nhgdyqebZiN2SSHgwBPpkk+rCZ9b4nddyWwkAbFcbix2+kXCWOSQAROR78zD9I0xu3lGw3PzMo5IkZPciSJjMTW6vpt/EnwjLK7bREy3dXb1Bm6dlw/nEm20CBuUZXAGVkf5aw3tK9uNwwfpYEFG/9rDBrt9cLHl+UgXUSId1ClxJgbAODJhVEBSRMAE1DazoV3SJKuLk/VZK7pA7lchoxkARODVlXVxe3Hkn97EZ9O+eTmNa7AEIJO0xmCCeCK27N8brYUyfrKniU2khk781o9Rvxd3Km1YX0yTGOROY/er9NqFuNP0leD+YVk6jWrHJ9zXSouCSJ+/qbWrdm1RFsKpC7JgknILEEiOw/4RtuLAW8saViXF2N191VztgE4LGF3HABHbmD81lRwAXJYsGAHcgkFf349+Kk11hDW1LG7aSHFstNsgNlY7Cf0zVcZ42RKUfMkv8A1qzasLdthTenZbT8unCmYAmTPJf85OTErXKFyzSxJYmSTya6N9PY1bu7FdMFCgL6ZaSxLTgGMCBmIqFu6G4ihyh2HgkYPzWqmUPcz2KXsW6PR3Lz7LSl29h7DuSeBXdeD+htYZhqfLUsoCBiCZkwEYmJmSQM4HviI8A9VtWblxbsL5m2GPA2zgnsM88YrpOq9Vs6ey5uXUv78IhKtP3ycd5/2rxf/S625XeAofDt7+/Gxv6WiGjxM7mJemG0xXycPuH1bjckmJxJy0liMRXH+JtDet3vxgBKgKVI2kIAvpA+kf5YxNbnh/rW1vUdhCtktAck4BcyVhTAMx6R71j6wg1d92tXjcaSAtyFLAceUcKR/lMH23c1r6OqdUmpLCKeonGa2e5Bba6HwYLbM63boCkYtNGy4fc7htkdu9YOneGL95HaNm07QHBBYjkfEfNQ+pt+TPmDIJULIMkc5HYdzW+TjNOKe5jWYNSaJTqZsWr02JIVuJlSVIys5A5iScwQalOh9JbWXA7yLSQBwCY/LgRJ7xxUf4f6W2rKFhAWdzRiCZEfOSAPtXpOjsqihEEKMAf8/vWW2zC0rkvqry9XY3NOgUAKIAAAA4AHAFS+jStDSWpqb01qKyGs2EFXUpXDopSlAKUpQClKUBSuW8S+CrGq3Mv4dw5JAlGP+Zff5H9a6k1Q11PBxpNYZ4F1nwre01wLdGwEwHMm2fkMBn7RPxVuo1XkWltKg3PbadrA5eVLEqDukQVgiJIMjFe86nTrcUq6h1PIYAg/oa4DxJ/h6hltLjn8N88/yMeP1/ettfWN4Vm6MNnS6cus4nS6Z9Kh1BP44ggtuIm5AKEFfUxU3JIPpZIwa2uj9ct3XZ9WyqywRAba8GQpGYC8wOSQTJUVFdb0d5bjeYrK2CVPMgAFj2JMSSOSTUWVrdGqF0c538129DN40q5Ywdh1PQjXvviBEqysDAHIP8zGQT/KNvMkVyXUejMGm2GdDO10EkgEgyB8gie9ZbXUryW/LR4SSdpAIzzyP6VP6TrtkLsTaty6F3FlaFaIhI7DhFkDAE1U67KVjGqPl/b8i+M4Wb5wzjkvtbEHj3H/ADFbmnuoDvUjfET7z2I/b5rodb0K1s3N+HdY7QoaYPu47mJZmECASAO/M6rply2u4rtBiGBBUzwcHg9j3qrwoWb1v2f9FyslHaa+/UzK5S2A4yWHYlYZufiAamh1JmNu1qCblm3tlAAGKiQo3CCQPYmubTUNID8Vt6e+N5Ke22CTEc/pWdqUHiRZtLdHR6Kyr+Y9gC2itaMF2RiybyCQjYtwcg4wKgdd0m6m240Lun0xlZkxtP8ApjgTOKut3FCDzInIIPfkiD37VF67xBcJgBTAgbpYgDsJOKlUo6m+7x8vUrtc9OEbVmw+J7DPeazfwre374/vUK3Vb55ePhQF/tWs7s31MT9yT/etkc8IyST5Z2NrxDds22U3QRt2gbpuD4UgzH3kDkZrQ6F0m5rLoZh6e38oA/0H9T+taXQejNfcADH9/wDb3NerdK6etlAq/qff/as9s1DKjyXVQc+eDZ0GlW0oRBgfuT7mpbSWJrBpbM1PaHTVhZuSM+j08VvgVRFirqiSFKUoBSlKAUpSgFKUoBSlKApFY3Say0oCB6v0e3fWLihvb3H2PIrzvr3gpklrUsPb84/0b+9ewMtat/Sg1ZCyUHmLK7KozWJI+eb2icHbtJMwAAZn2jmfipLpxs2LW9iC9y20HngwFT0ETuEGeMGCOfUus+G7d7JEN2dcN/v+tcH13w3dVt14s6AEB0AkE/mZe59zOYHqxW+PWqa02fIwy6WVe8dzR6eL11nvX2iy0HYxEFXlxDHIAK2zBgMpPastnX/xuAPSuCrJgA4Lnnc3AAwBMmYArR1m+6+0kiyWthm2woJ4zEhC24hThZ4wKv1OrJXyNOCCdy7TK+WEJfkth/r3NJEDtwJyqUvijz2xwjkbWtn9WYupdGtswGljHp2kkhyJLATP0iJPHqGQcVAavSNacqPS3cTI/Q/vXWDVrpLYJJusfSGYqXKxPpGQbcsSCTySO2Nm3p0uJ5l6WVvUu5JuEt9bEDMyICAxAHJzUXY4rFizHs+7ZalneDw/kcOdZCsr8mMn7itW3oixklQfYNP/AMZqY6hox5htp6pgledh7pOZ28E10HSugoFBM++MSff7UsrhTiSfPCORsla9OODkF6O57/srf6gVt6HoBdgvqJPaFH/9H967+10m2eVJ+5P/AJqR0fTUTKIFnkgZP61n/wCiZZ/zp8mv0bpa2FCqBPcgf0HxU3prE1dp9JUxotHWaTyaIrGyK6HS1MWrcVbZtRWeoExSlKAUpSgFKUoBSlKAUpSgFKUoBSlKAUpSgLHtzWnqNGDW/VCKA4bq/hZSS9om0/uvB+4/8f1riNV0ltLu3K4YhxuUyr7srDflIYBgeZHFe2XLQNR2s6argggEHkESDVsLZQ4KbKYzPEdLZLMbmp3NCbl3AmQp2k4YSFOSoIxJ+9vXOotqHGyQF+kiQxLAA9+JBgY5+TXfda8HyrCySoPKEnaY9j2/Wag9B4WYP60KKOSWBLfAg4Hua2rrI/ia37eRkfTT/CnsR3h3omNzDH947D4/vXX6XQE9q3tH0/gAYFdDodABWOdjk9T5NtdagsIitL0r4qRtdMAqXS0BV8VVkng0bWiArbS0BWSlcOilKUApSlAKUpQClKUApSlAKUpQClKUApSlAKUpQClKUAqhFVpQGG5ZBrTu6AGpKkUBH6fRgVvKsVWKrQClKUApSlAKUpQClKUApSlAKUpQClKUApSlAKUpQClKUApSlAKUpQClKUApSlAKUpQClKUApSlAKUpQClKUApSlAKUpQClKUB/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8681" name="AutoShape 9" descr="data:image/jpeg;base64,/9j/4AAQSkZJRgABAQAAAQABAAD/2wCEAAkGBxIREhUUERQVFBQWFxUWGBcVGBgXFRggFBgYGBoYGBgYHCkgHR4pHhgYITIhJSktLi8uGB8zOTMsNygtMCsBCgoKDg0OGxAQGzQmICQsLC8sMiw0LCwvMSwvNDQsLC8xLCwsLy8sNCwsLCwsLC80Lyw0LywsLCwsLCwsLCwsLP/AABEIAOEA4QMBIgACEQEDEQH/xAAcAAEAAQUBAQAAAAAAAAAAAAAABQECAwQGBwj/xAA9EAACAQMDAgUCBAQFAwMFAAABAhEAAyEEEjEFQQYTIlFhMnEjQoGRFFKhsQdiweHwM4LRFXKyJGOSosL/xAAZAQEAAwEBAAAAAAAAAAAAAAAAAgMEAQX/xAAuEQACAgEDAgQEBwEBAAAAAAAAAQIDERIhMQRBE1FhgSKh4fAyQnGRscHRFAX/2gAMAwEAAhEDEQA/APcaUpQClKUApSlAKUqlAKVE+JPEFnQ2t90yxwlsfU7ew+Pc9v2ryPS/4k9QGouMRgkEW2UeUB/KD9QI9/37UB7lStfp2p821buEbS6I8TMblBiYE88xV1zV21uLbLAXHDMq/mYJG4gew3D9xQGelUpQFaUpQClKUApSlAKUpQClKUApSlAKUpQClKUApSlAKUpQClKpQCoTxV4ltaG3ub13Gny7Q+pyP7KO5/uYFYPGXiu30+3J9d5gdlv+m5vZQe/fgV4J1rrH8UW1V67dW6HyI2k7eFSfyx27TmupAzeIettrTdu6t7qXFICkelY5UWs4j/c8k1EaTrha4GaSske5iMT71BdT6k+oub3P2E4H+/zVuiJkASZ4AEn9qng4fQHiDxSrdLazo7xXVJb01vaBDNvNtHVSSI5IL4Ag571zP+GfUbj9Sto9wuLR1CKAWa2m6Ay2y2dsoInnbPevN/8A1V9sb22n8rZjJwrc7fjt81K+GNe1q6G0xNtwdyxE/YTzxxUHBncn1HdvKsbmCyQokgSTwBPJ+KwdN6hb1Cl7RlQ9y2SRGbTFG5+Qa8J8eddbVW7Vy5e+nTAMu2A1y5eIAto49L7R6n7ACJr0f/B25u0BksYvXPq7SFbHwZnOZJqJ07mq1SldOFaUpQClKUApSlAKUpQClKUApSlAKUpQClKUApSqUArlvG/jK309IEPfYStv259bxkLjjk9u5E91a+1uxddI3JbuMs5EqpIkfcV836vUXvMa/cueZvncHElmMxngAfsAIjtXUgWa/qzXnXWHUMzsSWBGWjBUgjAHGMAD7VzXUbrXW3P8/YfAqQjzWPmNtPb2+wq/qKPbRQ67lbCxzj3Hap+hwgLulIiM/bPNSfT9KbYV/VuMwTgf9pHOO/zU14c8PM03gwlVLbGO1iM5URlcH7weKkPEfUrRttba1tveWF9IAUTwXnkgf+6Oxq6t4ljGX/BVN5XJxWt0Vy39Q9LElSCIOfjv8Vk6fabaWgbQwWSck8jaOe3IraudBuIyC6AC0FfUBI4MtOP1roOrdPs6eztUrvLqYUyoBGJOYXggk53A84Dw3jLO+Is4RFI4YeuWHbd2/wDNdF4I8SDTa60We4tuYubJKkbWjco5HfjFchfvEEqOdwH2yJ/pXQ+H+jXCXa1uuKQCQBtLgdzOQkyOxYiAOYjGvO74Oynj9T6S0GutX0D2XW4h7qZH2Psfg1sV4X03VW7TBtM93TX1UbkBYm4QAdpBlSDkQQIPau08Nf4kpdhdSu0x9a5GO5Tn9p+wquVb7HVNdz0ClYdJq7d1Q9tldT3UyPt9/is1VkytKpSgK0qlVoBSlKAUpSgFKUoBSlKAUpSgFUqtUoDU6us2Lw97dwf/AKmvnDVLvtwDkMP6A4r6M65ZZ9NeVSQzWrgBGDJUxkV849StlbcXBBPG3ORwZqUU3wRbS5Ne9qQhC6m2WBHp2xn5+K3+idCubDfJ85Av0ZJAMcqT9PBx8H4q7pXSrtsC7qB5ymB6vUoz37rz7H5jkZeq6wG4V0e/czBYPrIjlVbIPq7ZAjEZmyuDe0fp9CE5Jc/Uyay+txtumUpdAUHaCbdv+ZhKyGIgQo3TjnjNo9M+9WtsDB3N5qhmJzLuST7QACIg5hWNbfTBas+WLpFu/O9g4LAMRAZyRBxJg4EmCIgyt3RhLd3dgiCszEk+prjEH04EYIaMcBVu3h+Hj98/QqypcnNafTWPOuum9nUO6JcQbHiZJY/SuScx2zOKs/gGuB9RcZbAKlkBWUcERAXiD/KQZmYit7zbTbfMfzLakbrYwzAfSzbuQGmLcnBmT6qrrbRcM7ISHcvbslmAG6JdoIMlRgD7/SM7YvThy27fQzNZ2juc5dBdWITapI3bVIWRxuJmDxiYwMV1NhtPsN2xeazdjIYn3HoCgRGAIEgAcVZqdNcewtuwPJtEDzLbuCd8qRuc4BYEHadsRmJExmq0ZsWkuXCu24W27WVj6DDEgHAz3rs41yWW1Hft/ZyDmntvt94JW/1PcysTbvXsICE2ovIVgWUGQW4GK1bNooE8td0k7l4Z+VU+4hgSBHYEzOLum6nTsgW6gg7SrKIJ5+ppDCZ94ELjBmXXpQCb2ZjJNon0eZO8Ify7iJ7bpKnjtWa6tQ448vP9C6uTlyY9F1G5p2LW7mx12T64DC4BAUERcQRMkES5jBBPddF8byANUmwnAZc9hIa2Mggnbic9hXnaK3mtdaWAmTb2nbAxtVC2cAA/lEnmCNS2dkG8+yJ8q3cOxctuBeciWAKhuYE45zuGr2LlLB7D4h8VW9PY820BqCRuUIw2kfzFxIArL4d8UWdXbVh+G5AlGYGCe24YP9D8V5D4hXUPpbM2DbVSxdLfrjgISFnETnME1D+FL1w6hfIVyMhzBCBYzuPH2HvFUuJcnsfSVK4DwBrtUdVftXb/AJtpU3KkD8M7lEbueJxXf1AkKrVKUBWlUqtAKUpQClKUApSlAKpVaoaAVw3jfwtZZUaygRrl1LZA/wCmfMMSV7EH2ruKiOs+q7pkP0i4bjHsPLU7RPvuIpnHAwnyeSdasaq0rD8vmMpuQSjshIOfpme5WTUR061bAVSr+cWneCFKn8oR5jnJLCPaOT7bodGbVrydyXE9U7l+rexY7gSRyTXKdf8AA6PLWCLbfyGTbP27r+kj4rXR1GlYkv8AfqZbaG3mLOMFlbNxrt5TqUPpDlistkgkTJHpOePY1hsdWLbxqC90MPzEsqn3KSJ4HBERNWdR6ZdsHY6suSQDlT8g8Gt7T2rGpOwIbNwA7QvqVu8knJjOOY7ntvi62tS3/r27exkepPD+/cp0PR277XH2hTbUEIPoE+kM7NMmcxGT2ORWz4mdReC2lPmME9AJb1R9bbuXMAgcDkkiK0+reatpLRRPKQwLiL9RAIO5vfmfkE5ipPwZprJBIuAX+IOCJnFsnB4z3PtVN2y8WSzjhc/uW186E/1NbSeHL1lkugq7zLIwlWkyQST6p7zH3qH1HTrg1Zu3baPYFzc9sLCwcbGRhKj23foTzXpb3HVdzHdHG1fUSfntXF+JOvlvw12l8y45tjuisDz79u2e2JdVrlixZ+Rq8DSvgeCG1Vu3J8pSlufSpO4gCIBbv/zmrtP1B1OSWXaVgkboYFcNEiJx2+DxUXcveUMHnAXsSe2a39VYe2dt1SjwCVOeR2I5HzXrUXV2rR3MNtU63q7E7q+vJqDtf0elgDG0eraYJBbkqPVGI4mIs8R6RX0PlW0QlSjJcBUblXduL9we5YEgwcAZqCOlublXY25o2qQQWniPcVO9S6PZ0+m2Xb7C8xEpbO5QcGGQHIGCTjtE4FVXUVrEUyVds92zl+n9e1nTyqkHyzlUuepCP/tsDj/tNSGp8bsd9yyzqzKF8t4Nu37uhnJxAwO5M1r+XdsofpuWWwfz2iT7gxtb9mrZ8MWLO2/ai6PN2N+GWKp5c7WLAbhEnn359893Syisx3XoX13xk8PZkl4F6q+mZ2uXTad9jAAAlseoMIkmTEe4IGa7zw//AIl2Lp8vVL5Dgkbs+WY7mfUn2Mge9cNoNyeZbXbDtkkq+5RgDarEr6RxDCewrNojcu7kvWwm4bNzMsNt9QC3DLEyMDOec4rO61B/Env8i1TcuGe22rgYBlIZSJBBkH5BFanWeq2tJZa9fbaij9SeyqO5PtXjmj6pqdETd07eXbjc9poK4O1iVU7Cd3Owg5GBUN4u8W3+oXUFxYtgQqL9CmILHvJznsMD5jbVow08pkq7NXY9j8LeOdJr4W2xt3SP+lcgMe/pIMN74M/FdNXhn+G3Rlt63T4zudoOdsW3P74Fe51UywrSqVWuAUpSgFKUoBSlKApFU21dSgLPLHtVr2Qay0oCH6j0lLilWUMp5BAI/rXAdc8ExJsH52Mf/i3/AJ/evViK19Rpg1TjNxeUQlBSW54Y+p1Gnb1EyBthwSQN27DckSPcjtkVksmy5m2xtM5A24ZcmNrLAUj78AFjJIFdH46uW7jjT24Lq0u/5beCQhIGWMfT8Ac1yPVrdq24FgtKYZicbl9iO/f9vavXp+OKzy/49TzbPhk8cErrus6i1ZuWnYIzqyhiS6YgHOWUieGmJH0xXGPcazAurBOVIIKt8qwMEfIJroOm9UKH8UeYsEZALDHZmBIHxx8czi0nRbWpuAsoSzuggt9W0AlQTy0QSeBPaQDCfSR3b2/gsh1EuOSNtdPG+5a6hYdSyg27ikkJ/wBq/Up4+/tyJjpuuXbbsva8wKRsMbnEwAu04YfHfHYQc3XNchUWbQUqseoKwjbgBdxkSIknmK3/AArd01m29wnfqYIRMBhOPwy2CT789o9+V0KFeqS37f76HbLdctMXsT2k0/8ADlFkG6+5h5hmII3CRBLkNwMDMd90bee4m2zrLAuoTtV7ctJyRO4gho/NPznJrV0+u02phNRaNu6CAGQNvLe8qN26YMGRWlf1V25Omt3TcWTudjiJgKCO2QCc7iYGPqpjVKUsS9/9TRNzjGOV9/qjR6gtoeZb0wm2TLsSCSAZCr/kBEz3IB4Are1CWbVnyoViVRkAJnKgtdeDmSfT8ADGapb0NuyrXXS4/ltshgApcxAZASQuZyc8RzWjf0iagNfvOQF4uIfWWPCWx7/EYHtXOr6rCVdb9yzpunT+Of7G/wBK0zx+Fbzd9O0lQWVRLbGbjIzMgyBmsb6xmF0kBPLKmDkbZCFHBwYMEGMeoCBAFOj6kKjXb96dQVNpFAYeSARJYQIOOBg9+9QPUdeLm61acifUxbLu2fUQOwk4+5JOIV3TjHNiy+3qcnVGUsQ2Rb1brRvuLZ3KDLAAsQT3MsfvjtJ7nO/0XpnlKC5LMON3InifmKp0vQlVVrsFx8QPvFZOpdQFscbmP0qOTWSTyzQlhYJzwz1ddPrrLMR6m2GeQLno3fEEjNe1g188eDPD1zW6hGIPZnY/SqgzP27Adz8V9DrUZYOorVaUqJ0UpSgFKUoBSlKAUpSgFKUoBXGeN/FTWvwNLm82GuDItcSB73IMhefg8Vk8Y+J2thrGlZfO4ZzlbWBiBM3DIhfn9K88uhmY27BkqAlxnI3EkmVDDLlvUCCJ5Ij1Rrop/NIzXW/liYrts7ns6SWb6nd2BMmUO08SxeCRnMTzWXV6ZQgtW2UTJVXGYYJkMR6SSv1NtnMbVjc1upt6e2qpmRuVJ9J3QdzgGCAeMmYgHZg6VrU2jL3h5rMoABcoyvwWgfVJzj3jEVsnKcY60smWKi3hss0SpZuf/UgqFE5E/M7e8gEL2kqciayazV6U3BdZfMtceWvYsh23G9I9UzhiZ+wrV1Giu3tnmXVCosvu3fgLMS4I+owIXljHPNWIlzVsun0dtvLWWCyNzEDN263G48ewkKPnli8RqTbWOfInX8Caxkyroxct3L6OiIpMWiRvEAcZkEmYAB/StR7RGGVlJzDAqT9gealtb0i7a0Cs9lrd63qTJ2+oqySGnuAVj2rTs9eW85bXBrsKQhTaNrEgliogGY96lXdOK23XzOTrjLnZktp7dz+G/GvFEf6cBoERJPMEEgKDMBoBGK0dBobjWbzW1JBKlTjcwtsSRtBn59pTmsmpF25at3blwPaLErbSDc9TlRIBG9+JnJH5q2tRqWvv5VrfbtIqlwBsaFx6UaNo7AEx3PvUoW5zjz39MEZVtckTqurXLmmXTnbsBGdstAM+8fr7d62bWj01lrItTqGVrhVJ5ZiuwsVAlcfSIPzWLX3yrsrql0gkEsrK8jBDFdp3CMzP3q/pevQXU3qi2jIYKD6vSYVmJLQTEiY98Ut6aEo6kvN7d/7Fd0k8ZLvEOhZrGo1RuKdzbRBJZ23KpIxAE7ozwBXP+HFFy4WcKWVcNHqyeCe9dP4svJ/CPD213PbW3bQ/l3bsjMRE+k7Tkx3rlej6pbK3GP8AlA9zzXnTk5c+xtgkiZ6lr1tKSeew7mtDonS7mrvKSZa4donC/I+wEz71k6Xpbt68GVgxcbYH5d35ZPB7z2rvfCHSgLiuNv4L6hCRyY2osfGGP6/NUSeNu5YtztPD/TLektC3bz3Zogufc/2A7Cpy01RtmpGyKiSM9KUoBSlKAUpSgFKUoBVKUoCtcX4z8Wm238LpCDqGhWflbO7An/Oew+R3gHN4t8S7N1jT3FW5B33CQfK4wB3fI+ByfavOOo6O7pbeGnzCN9xd/mLJJk+qCTP1c8ic1ooUNaU3u+F9/wAdyi6UtL08d2a9y88m3ZY3bhGXn1CQd1tWgFmPr5mZMCQSdrW37WmS35c7oMKGBD7o9TlIDIIx/NH8tWtqremsqEyXVWAlxvOQWYGCLfGIG6IAgFjzt26zsWclmYyT3J/T9oFetXXreXx/J58paeOS67dZmLOSzMZJPJJ/5xW90zQXC49CncgZbm47bPqEP6DJecBeS0Ad6p0uw6uSRb2m3uZnhrdtZybg5mQBAIMgDMxW/wBA6kX1C2bFpmt/zEjzZiG1DsZWYkFWBUKdvczC+7KxHhE6q8by5I+6l7V3RprCsFBLnzDBYn6r95hjjiMAQFmc9j0Xp1o6dl6XqY1Fs/iMY23iJjcrAwnO1h881tacNZD6l3XW6e5bFu6baglFTcTtEneks24duwgQMGo6VetJZPShbtWbjC7cuFgWA+ob2bm2FnAnP7nDOzVsvp7mqMcbmv0bxbrQNUuoRTd09sXArLtMKwDzt5wwII/rWjrOoN1LymewqW59KD67zjEm4FlbK/mPwQJP03+IeorrLgZV/BUNbDL6H1RUgssz6bCkBmY4WOZiNPqfWb2lRrJCi7Poe3HlhPp2qn5NuzbtYY2zzJaUI75S3ON+fBBa3T3NHfUhl3LtuIwkd5Eq2VIIgq2cfqZQ6wbvO11twxAFo2/RtgsWEKQQ0mZOa1en6KfxtSHYuZtrJDXDxiPUckRGBGYEVlN/+HWbkm8N2HGB5gzwdrLyCSCW3YIiRfJKW3f0+/3K4towajp1y3bt3GZX8zaQFJL+oEicZOM+xIrdtdPsrYL3GJaMKMFT/Lnk+4jA7jvA6DqTWbiXE2lhJAInkEEFeMyambeqsagu18N/EEgIttfSQFhVAmJkfmmpeLNcvK9OSPhxfozAekBrLNdBXhllTtAByzRBI7enOZiKjenaMO7C2gIf0hTLlScegnJPsTx+lTjXLurKpeQooYeYFBBJI5gyZIg4GJk+42ulX7f8XbtqFDiQWWQim2LgCKpUTiCT3PHz274q28ZfP6HK5NSSzsb/AIe6YIsNbUiHuFj7BQVUfOZP612vTtKqCFESxY/JYyT+9aXS9CLSKikkCeeckmprSJXjHpEhpUqQQVh0yVsigFKUoBSlKAUpSgFKVSgFcp4x8SeSpSyy75AdiwG0T6wpON+2ft7GDGTxV4iFlWS0wDAHc5MKmDiY5kQfafevL+pPbuuiXrjWhADQkwJ/MSZDHBg7oxuJM1pop1PLM91uFhGfqKXdQLaSr6cFSXT6uIZmk5IBYwM9iJp1DUrp7exLvnWmXCmZuQzGWJg+VxwBuiOzGsXWdSAQbtpECStu2og3Igbng4TEwDkyAeSOevXmuMWcyx5P9vsO0dor0Ken14bWyMdl2nOCt+8zku5knJJ/5/QVsdBG929OVXcLhYqlqD/1GgTjEAZJhYzV2ktWPNm9ua1sO0CZ3QPqCwSOePitnU6C42lLWdq6YMzAZDvtJG5zEGJgAnHtJkzu6hP4Ft9/exyqp/i5MNx7mruDT6UMVLbiWgNcYfVevEYAyYHCjAzJPR2fDb6e0qNeQ6S6wN+/ZB3FYG1C0n8In83AJzioXwnfW6RpNy2FusfNug/iXFxtsg8LJn7z+h6jrWvPT0v27ht+W6eVptMgkBSCGu3CcidxmZ3GfvWO1tPQvv1NMEmtTLetdSHTzci4jh0FvT6a2BstrB/Euc5ye/qk9uOQ6Il1rW13u/w0kC2rEeawElFHsB6neIUZ5IrV6L0nzfU+7ywwWFjfcY5FtJxMZLHCjJ7A9L1LqP8ACIQu3z2VFQJO2yvOxVMMsSCCZ3NJIVlqWhR+Fbs5qb3fBg6n1UaVQF2/xJADAf8ATtIAQLagMYgwylTJwxJ3RUX0rpalTf1DHaIIXO5y3BOCZOCAfqx2OYdyWJLSSSSSckzyTXUFvJtC5qWNy7kW0JBA3T3nODk8jcI5k2uOhbcsgpamWa8G2oe+zeewm2BC7B+UELAkQASy5EKI24599SXJZ5YmPvgQAR2EDt2rY12ivABrysAYAJkgRkLOYj+U1vdD6bb3Jc1DqqM222r4DEcs0Z8scE4k+mRkhnSs5GMvBDKm04yf6AVdAIrq/E/RdNbcfiLba4JG0bl+7BPpB91x/l71zur0r2o3DB+lgQUaO6sMH/TvFcrmpLKOWprZm5pdePIu27nqDZEzuJ27RnsBCmf8oEZxHdLu+TcS53Rlb9jn+lZunqjND8Qe8ce57Y/4eK2NT0wJaLmQSfTMgjiFKx9UEk5wRHvV0ZRinHzKcOST8j1y1Bgjg5H61JaNc1z3hV2bS2S3OwL/APiSo/oK6TR14rWHg9ZPKyS1kYrJVlqr6idFKUoBSlKAUpSgKVw3jnx0mlPkWPXdkC4VP/THcA/zkce3J9q7hxINfPGl6WGvumoui1G4l2zuIOYJxPJzWnpoQk259uxm6ic44Ue506objMbrCxtRriBzH5oBYzBuSMCfTBMlj6ef1vUmt+nhgdyqebZiN2SSHgwBPpkk+rCZ9b4nddyWwkAbFcbix2+kXCWOSQAROR78zD9I0xu3lGw3PzMo5IkZPciSJjMTW6vpt/EnwjLK7bREy3dXb1Bm6dlw/nEm20CBuUZXAGVkf5aw3tK9uNwwfpYEFG/9rDBrt9cLHl+UgXUSId1ClxJgbAODJhVEBSRMAE1DazoV3SJKuLk/VZK7pA7lchoxkARODVlXVxe3Hkn97EZ9O+eTmNa7AEIJO0xmCCeCK27N8brYUyfrKniU2khk781o9Rvxd3Km1YX0yTGOROY/er9NqFuNP0leD+YVk6jWrHJ9zXSouCSJ+/qbWrdm1RFsKpC7JgknILEEiOw/4RtuLAW8saViXF2N191VztgE4LGF3HABHbmD81lRwAXJYsGAHcgkFf349+Kk11hDW1LG7aSHFstNsgNlY7Cf0zVcZ42RKUfMkv8A1qzasLdthTenZbT8unCmYAmTPJf85OTErXKFyzSxJYmSTya6N9PY1bu7FdMFCgL6ZaSxLTgGMCBmIqFu6G4ihyh2HgkYPzWqmUPcz2KXsW6PR3Lz7LSl29h7DuSeBXdeD+htYZhqfLUsoCBiCZkwEYmJmSQM4HviI8A9VtWblxbsL5m2GPA2zgnsM88YrpOq9Vs6ey5uXUv78IhKtP3ycd5/2rxf/S625XeAofDt7+/Gxv6WiGjxM7mJemG0xXycPuH1bjckmJxJy0liMRXH+JtDet3vxgBKgKVI2kIAvpA+kf5YxNbnh/rW1vUdhCtktAck4BcyVhTAMx6R71j6wg1d92tXjcaSAtyFLAceUcKR/lMH23c1r6OqdUmpLCKeonGa2e5Bba6HwYLbM63boCkYtNGy4fc7htkdu9YOneGL95HaNm07QHBBYjkfEfNQ+pt+TPmDIJULIMkc5HYdzW+TjNOKe5jWYNSaJTqZsWr02JIVuJlSVIys5A5iScwQalOh9JbWXA7yLSQBwCY/LgRJ7xxUf4f6W2rKFhAWdzRiCZEfOSAPtXpOjsqihEEKMAf8/vWW2zC0rkvqry9XY3NOgUAKIAAAA4AHAFS+jStDSWpqb01qKyGs2EFXUpXDopSlAKUpQClKUBSuW8S+CrGq3Mv4dw5JAlGP+Zff5H9a6k1Q11PBxpNYZ4F1nwre01wLdGwEwHMm2fkMBn7RPxVuo1XkWltKg3PbadrA5eVLEqDukQVgiJIMjFe86nTrcUq6h1PIYAg/oa4DxJ/h6hltLjn8N88/yMeP1/ettfWN4Vm6MNnS6cus4nS6Z9Kh1BP44ggtuIm5AKEFfUxU3JIPpZIwa2uj9ct3XZ9WyqywRAba8GQpGYC8wOSQTJUVFdb0d5bjeYrK2CVPMgAFj2JMSSOSTUWVrdGqF0c538129DN40q5Ywdh1PQjXvviBEqysDAHIP8zGQT/KNvMkVyXUejMGm2GdDO10EkgEgyB8gie9ZbXUryW/LR4SSdpAIzzyP6VP6TrtkLsTaty6F3FlaFaIhI7DhFkDAE1U67KVjGqPl/b8i+M4Wb5wzjkvtbEHj3H/ADFbmnuoDvUjfET7z2I/b5rodb0K1s3N+HdY7QoaYPu47mJZmECASAO/M6rply2u4rtBiGBBUzwcHg9j3qrwoWb1v2f9FyslHaa+/UzK5S2A4yWHYlYZufiAamh1JmNu1qCblm3tlAAGKiQo3CCQPYmubTUNID8Vt6e+N5Ke22CTEc/pWdqUHiRZtLdHR6Kyr+Y9gC2itaMF2RiybyCQjYtwcg4wKgdd0m6m240Lun0xlZkxtP8ApjgTOKut3FCDzInIIPfkiD37VF67xBcJgBTAgbpYgDsJOKlUo6m+7x8vUrtc9OEbVmw+J7DPeazfwre374/vUK3Vb55ePhQF/tWs7s31MT9yT/etkc8IyST5Z2NrxDds22U3QRt2gbpuD4UgzH3kDkZrQ6F0m5rLoZh6e38oA/0H9T+taXQejNfcADH9/wDb3NerdK6etlAq/qff/as9s1DKjyXVQc+eDZ0GlW0oRBgfuT7mpbSWJrBpbM1PaHTVhZuSM+j08VvgVRFirqiSFKUoBSlKAUpSgFKUoBSlKApFY3Say0oCB6v0e3fWLihvb3H2PIrzvr3gpklrUsPb84/0b+9ewMtat/Sg1ZCyUHmLK7KozWJI+eb2icHbtJMwAAZn2jmfipLpxs2LW9iC9y20HngwFT0ETuEGeMGCOfUus+G7d7JEN2dcN/v+tcH13w3dVt14s6AEB0AkE/mZe59zOYHqxW+PWqa02fIwy6WVe8dzR6eL11nvX2iy0HYxEFXlxDHIAK2zBgMpPastnX/xuAPSuCrJgA4Lnnc3AAwBMmYArR1m+6+0kiyWthm2woJ4zEhC24hThZ4wKv1OrJXyNOCCdy7TK+WEJfkth/r3NJEDtwJyqUvijz2xwjkbWtn9WYupdGtswGljHp2kkhyJLATP0iJPHqGQcVAavSNacqPS3cTI/Q/vXWDVrpLYJJusfSGYqXKxPpGQbcsSCTySO2Nm3p0uJ5l6WVvUu5JuEt9bEDMyICAxAHJzUXY4rFizHs+7ZalneDw/kcOdZCsr8mMn7itW3oixklQfYNP/AMZqY6hox5htp6pgledh7pOZ28E10HSugoFBM++MSff7UsrhTiSfPCORsla9OODkF6O57/srf6gVt6HoBdgvqJPaFH/9H967+10m2eVJ+5P/AJqR0fTUTKIFnkgZP61n/wCiZZ/zp8mv0bpa2FCqBPcgf0HxU3prE1dp9JUxotHWaTyaIrGyK6HS1MWrcVbZtRWeoExSlKAUpSgFKUoBSlKAUpSgFKUoBSlKAUpSgLHtzWnqNGDW/VCKA4bq/hZSS9om0/uvB+4/8f1riNV0ltLu3K4YhxuUyr7srDflIYBgeZHFe2XLQNR2s6argggEHkESDVsLZQ4KbKYzPEdLZLMbmp3NCbl3AmQp2k4YSFOSoIxJ+9vXOotqHGyQF+kiQxLAA9+JBgY5+TXfda8HyrCySoPKEnaY9j2/Wag9B4WYP60KKOSWBLfAg4Hua2rrI/ia37eRkfTT/CnsR3h3omNzDH947D4/vXX6XQE9q3tH0/gAYFdDodABWOdjk9T5NtdagsIitL0r4qRtdMAqXS0BV8VVkng0bWiArbS0BWSlcOilKUApSlAKUpQClKUApSlAKUpQClKUApSlAKUpQClKUAqhFVpQGG5ZBrTu6AGpKkUBH6fRgVvKsVWKrQClKUApSlAKUpQClKUApSlAKUpQClKUApSlAKUpQClKUApSlAKUpQClKUApSlAKUpQClKUApSlAKUpQClKUApSlAKUpQClKUB/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8683" name="AutoShape 11" descr="data:image/jpeg;base64,/9j/4AAQSkZJRgABAQAAAQABAAD/2wCEAAkGBxIREhUUERQVFBQWFxUWGBcVGBgXFRggFBgYGBoYGBgYHCkgHR4pHhgYITIhJSktLi8uGB8zOTMsNygtMCsBCgoKDg0OGxAQGzQmICQsLC8sMiw0LCwvMSwvNDQsLC8xLCwsLy8sNCwsLCwsLC80Lyw0LywsLCwsLCwsLCwsLP/AABEIAOEA4QMBIgACEQEDEQH/xAAcAAEAAQUBAQAAAAAAAAAAAAAABQECAwQGBwj/xAA9EAACAQMDAgUCBAQFAwMFAAABAhEAAyEEEjEFQQYTIlFhMnEjQoGRFFKhsQdiweHwM4LRFXKyJGOSosL/xAAZAQEAAwEBAAAAAAAAAAAAAAAAAgMEAQX/xAAuEQACAgEDAgQEBwEBAAAAAAAAAQIDERIhMQRBE1FhgSKh4fAyQnGRscHRFAX/2gAMAwEAAhEDEQA/APcaUpQClKUApSlAKUqlAKVE+JPEFnQ2t90yxwlsfU7ew+Pc9v2ryPS/4k9QGouMRgkEW2UeUB/KD9QI9/37UB7lStfp2p821buEbS6I8TMblBiYE88xV1zV21uLbLAXHDMq/mYJG4gew3D9xQGelUpQFaUpQClKUApSlAKUpQClKUApSlAKUpQClKUApSlAKUpQClKpQCoTxV4ltaG3ub13Gny7Q+pyP7KO5/uYFYPGXiu30+3J9d5gdlv+m5vZQe/fgV4J1rrH8UW1V67dW6HyI2k7eFSfyx27TmupAzeIettrTdu6t7qXFICkelY5UWs4j/c8k1EaTrha4GaSske5iMT71BdT6k+oub3P2E4H+/zVuiJkASZ4AEn9qng4fQHiDxSrdLazo7xXVJb01vaBDNvNtHVSSI5IL4Ag571zP+GfUbj9Sto9wuLR1CKAWa2m6Ay2y2dsoInnbPevN/8A1V9sb22n8rZjJwrc7fjt81K+GNe1q6G0xNtwdyxE/YTzxxUHBncn1HdvKsbmCyQokgSTwBPJ+KwdN6hb1Cl7RlQ9y2SRGbTFG5+Qa8J8eddbVW7Vy5e+nTAMu2A1y5eIAto49L7R6n7ACJr0f/B25u0BksYvXPq7SFbHwZnOZJqJ07mq1SldOFaUpQClKUApSlAKUpQClKUApSlAKUpQClKUApSqUArlvG/jK309IEPfYStv259bxkLjjk9u5E91a+1uxddI3JbuMs5EqpIkfcV836vUXvMa/cueZvncHElmMxngAfsAIjtXUgWa/qzXnXWHUMzsSWBGWjBUgjAHGMAD7VzXUbrXW3P8/YfAqQjzWPmNtPb2+wq/qKPbRQ67lbCxzj3Hap+hwgLulIiM/bPNSfT9KbYV/VuMwTgf9pHOO/zU14c8PM03gwlVLbGO1iM5URlcH7weKkPEfUrRttba1tveWF9IAUTwXnkgf+6Oxq6t4ljGX/BVN5XJxWt0Vy39Q9LElSCIOfjv8Vk6fabaWgbQwWSck8jaOe3IraudBuIyC6AC0FfUBI4MtOP1roOrdPs6eztUrvLqYUyoBGJOYXggk53A84Dw3jLO+Is4RFI4YeuWHbd2/wDNdF4I8SDTa60We4tuYubJKkbWjco5HfjFchfvEEqOdwH2yJ/pXQ+H+jXCXa1uuKQCQBtLgdzOQkyOxYiAOYjGvO74Oynj9T6S0GutX0D2XW4h7qZH2Psfg1sV4X03VW7TBtM93TX1UbkBYm4QAdpBlSDkQQIPau08Nf4kpdhdSu0x9a5GO5Tn9p+wquVb7HVNdz0ClYdJq7d1Q9tldT3UyPt9/is1VkytKpSgK0qlVoBSlKAUpSgFKUoBSlKAUpSgFUqtUoDU6us2Lw97dwf/AKmvnDVLvtwDkMP6A4r6M65ZZ9NeVSQzWrgBGDJUxkV849StlbcXBBPG3ORwZqUU3wRbS5Ne9qQhC6m2WBHp2xn5+K3+idCubDfJ85Av0ZJAMcqT9PBx8H4q7pXSrtsC7qB5ymB6vUoz37rz7H5jkZeq6wG4V0e/czBYPrIjlVbIPq7ZAjEZmyuDe0fp9CE5Jc/Uyay+txtumUpdAUHaCbdv+ZhKyGIgQo3TjnjNo9M+9WtsDB3N5qhmJzLuST7QACIg5hWNbfTBas+WLpFu/O9g4LAMRAZyRBxJg4EmCIgyt3RhLd3dgiCszEk+prjEH04EYIaMcBVu3h+Hj98/QqypcnNafTWPOuum9nUO6JcQbHiZJY/SuScx2zOKs/gGuB9RcZbAKlkBWUcERAXiD/KQZmYit7zbTbfMfzLakbrYwzAfSzbuQGmLcnBmT6qrrbRcM7ISHcvbslmAG6JdoIMlRgD7/SM7YvThy27fQzNZ2juc5dBdWITapI3bVIWRxuJmDxiYwMV1NhtPsN2xeazdjIYn3HoCgRGAIEgAcVZqdNcewtuwPJtEDzLbuCd8qRuc4BYEHadsRmJExmq0ZsWkuXCu24W27WVj6DDEgHAz3rs41yWW1Hft/ZyDmntvt94JW/1PcysTbvXsICE2ovIVgWUGQW4GK1bNooE8td0k7l4Z+VU+4hgSBHYEzOLum6nTsgW6gg7SrKIJ5+ppDCZ94ELjBmXXpQCb2ZjJNon0eZO8Ify7iJ7bpKnjtWa6tQ448vP9C6uTlyY9F1G5p2LW7mx12T64DC4BAUERcQRMkES5jBBPddF8byANUmwnAZc9hIa2Mggnbic9hXnaK3mtdaWAmTb2nbAxtVC2cAA/lEnmCNS2dkG8+yJ8q3cOxctuBeciWAKhuYE45zuGr2LlLB7D4h8VW9PY820BqCRuUIw2kfzFxIArL4d8UWdXbVh+G5AlGYGCe24YP9D8V5D4hXUPpbM2DbVSxdLfrjgISFnETnME1D+FL1w6hfIVyMhzBCBYzuPH2HvFUuJcnsfSVK4DwBrtUdVftXb/AJtpU3KkD8M7lEbueJxXf1AkKrVKUBWlUqtAKUpQClKUApSlAKpVaoaAVw3jfwtZZUaygRrl1LZA/wCmfMMSV7EH2ruKiOs+q7pkP0i4bjHsPLU7RPvuIpnHAwnyeSdasaq0rD8vmMpuQSjshIOfpme5WTUR061bAVSr+cWneCFKn8oR5jnJLCPaOT7bodGbVrydyXE9U7l+rexY7gSRyTXKdf8AA6PLWCLbfyGTbP27r+kj4rXR1GlYkv8AfqZbaG3mLOMFlbNxrt5TqUPpDlistkgkTJHpOePY1hsdWLbxqC90MPzEsqn3KSJ4HBERNWdR6ZdsHY6suSQDlT8g8Gt7T2rGpOwIbNwA7QvqVu8knJjOOY7ntvi62tS3/r27exkepPD+/cp0PR277XH2hTbUEIPoE+kM7NMmcxGT2ORWz4mdReC2lPmME9AJb1R9bbuXMAgcDkkiK0+reatpLRRPKQwLiL9RAIO5vfmfkE5ipPwZprJBIuAX+IOCJnFsnB4z3PtVN2y8WSzjhc/uW186E/1NbSeHL1lkugq7zLIwlWkyQST6p7zH3qH1HTrg1Zu3baPYFzc9sLCwcbGRhKj23foTzXpb3HVdzHdHG1fUSfntXF+JOvlvw12l8y45tjuisDz79u2e2JdVrlixZ+Rq8DSvgeCG1Vu3J8pSlufSpO4gCIBbv/zmrtP1B1OSWXaVgkboYFcNEiJx2+DxUXcveUMHnAXsSe2a39VYe2dt1SjwCVOeR2I5HzXrUXV2rR3MNtU63q7E7q+vJqDtf0elgDG0eraYJBbkqPVGI4mIs8R6RX0PlW0QlSjJcBUblXduL9we5YEgwcAZqCOlublXY25o2qQQWniPcVO9S6PZ0+m2Xb7C8xEpbO5QcGGQHIGCTjtE4FVXUVrEUyVds92zl+n9e1nTyqkHyzlUuepCP/tsDj/tNSGp8bsd9yyzqzKF8t4Nu37uhnJxAwO5M1r+XdsofpuWWwfz2iT7gxtb9mrZ8MWLO2/ai6PN2N+GWKp5c7WLAbhEnn359893Syisx3XoX13xk8PZkl4F6q+mZ2uXTad9jAAAlseoMIkmTEe4IGa7zw//AIl2Lp8vVL5Dgkbs+WY7mfUn2Mge9cNoNyeZbXbDtkkq+5RgDarEr6RxDCewrNojcu7kvWwm4bNzMsNt9QC3DLEyMDOec4rO61B/Env8i1TcuGe22rgYBlIZSJBBkH5BFanWeq2tJZa9fbaij9SeyqO5PtXjmj6pqdETd07eXbjc9poK4O1iVU7Cd3Owg5GBUN4u8W3+oXUFxYtgQqL9CmILHvJznsMD5jbVow08pkq7NXY9j8LeOdJr4W2xt3SP+lcgMe/pIMN74M/FdNXhn+G3Rlt63T4zudoOdsW3P74Fe51UywrSqVWuAUpSgFKUoBSlKApFU21dSgLPLHtVr2Qay0oCH6j0lLilWUMp5BAI/rXAdc8ExJsH52Mf/i3/AJ/evViK19Rpg1TjNxeUQlBSW54Y+p1Gnb1EyBthwSQN27DckSPcjtkVksmy5m2xtM5A24ZcmNrLAUj78AFjJIFdH46uW7jjT24Lq0u/5beCQhIGWMfT8Ac1yPVrdq24FgtKYZicbl9iO/f9vavXp+OKzy/49TzbPhk8cErrus6i1ZuWnYIzqyhiS6YgHOWUieGmJH0xXGPcazAurBOVIIKt8qwMEfIJroOm9UKH8UeYsEZALDHZmBIHxx8czi0nRbWpuAsoSzuggt9W0AlQTy0QSeBPaQDCfSR3b2/gsh1EuOSNtdPG+5a6hYdSyg27ikkJ/wBq/Up4+/tyJjpuuXbbsva8wKRsMbnEwAu04YfHfHYQc3XNchUWbQUqseoKwjbgBdxkSIknmK3/AArd01m29wnfqYIRMBhOPwy2CT789o9+V0KFeqS37f76HbLdctMXsT2k0/8ADlFkG6+5h5hmII3CRBLkNwMDMd90bee4m2zrLAuoTtV7ctJyRO4gho/NPznJrV0+u02phNRaNu6CAGQNvLe8qN26YMGRWlf1V25Omt3TcWTudjiJgKCO2QCc7iYGPqpjVKUsS9/9TRNzjGOV9/qjR6gtoeZb0wm2TLsSCSAZCr/kBEz3IB4Are1CWbVnyoViVRkAJnKgtdeDmSfT8ADGapb0NuyrXXS4/ltshgApcxAZASQuZyc8RzWjf0iagNfvOQF4uIfWWPCWx7/EYHtXOr6rCVdb9yzpunT+Of7G/wBK0zx+Fbzd9O0lQWVRLbGbjIzMgyBmsb6xmF0kBPLKmDkbZCFHBwYMEGMeoCBAFOj6kKjXb96dQVNpFAYeSARJYQIOOBg9+9QPUdeLm61acifUxbLu2fUQOwk4+5JOIV3TjHNiy+3qcnVGUsQ2Rb1brRvuLZ3KDLAAsQT3MsfvjtJ7nO/0XpnlKC5LMON3InifmKp0vQlVVrsFx8QPvFZOpdQFscbmP0qOTWSTyzQlhYJzwz1ddPrrLMR6m2GeQLno3fEEjNe1g188eDPD1zW6hGIPZnY/SqgzP27Adz8V9DrUZYOorVaUqJ0UpSgFKUoBSlKAUpSgFKUoBXGeN/FTWvwNLm82GuDItcSB73IMhefg8Vk8Y+J2thrGlZfO4ZzlbWBiBM3DIhfn9K88uhmY27BkqAlxnI3EkmVDDLlvUCCJ5Ij1Rrop/NIzXW/liYrts7ns6SWb6nd2BMmUO08SxeCRnMTzWXV6ZQgtW2UTJVXGYYJkMR6SSv1NtnMbVjc1upt6e2qpmRuVJ9J3QdzgGCAeMmYgHZg6VrU2jL3h5rMoABcoyvwWgfVJzj3jEVsnKcY60smWKi3hss0SpZuf/UgqFE5E/M7e8gEL2kqciayazV6U3BdZfMtceWvYsh23G9I9UzhiZ+wrV1Giu3tnmXVCosvu3fgLMS4I+owIXljHPNWIlzVsun0dtvLWWCyNzEDN263G48ewkKPnli8RqTbWOfInX8Caxkyroxct3L6OiIpMWiRvEAcZkEmYAB/StR7RGGVlJzDAqT9gealtb0i7a0Cs9lrd63qTJ2+oqySGnuAVj2rTs9eW85bXBrsKQhTaNrEgliogGY96lXdOK23XzOTrjLnZktp7dz+G/GvFEf6cBoERJPMEEgKDMBoBGK0dBobjWbzW1JBKlTjcwtsSRtBn59pTmsmpF25at3blwPaLErbSDc9TlRIBG9+JnJH5q2tRqWvv5VrfbtIqlwBsaFx6UaNo7AEx3PvUoW5zjz39MEZVtckTqurXLmmXTnbsBGdstAM+8fr7d62bWj01lrItTqGVrhVJ5ZiuwsVAlcfSIPzWLX3yrsrql0gkEsrK8jBDFdp3CMzP3q/pevQXU3qi2jIYKD6vSYVmJLQTEiY98Ut6aEo6kvN7d/7Fd0k8ZLvEOhZrGo1RuKdzbRBJZ23KpIxAE7ozwBXP+HFFy4WcKWVcNHqyeCe9dP4svJ/CPD213PbW3bQ/l3bsjMRE+k7Tkx3rlej6pbK3GP8AlA9zzXnTk5c+xtgkiZ6lr1tKSeew7mtDonS7mrvKSZa4donC/I+wEz71k6Xpbt68GVgxcbYH5d35ZPB7z2rvfCHSgLiuNv4L6hCRyY2osfGGP6/NUSeNu5YtztPD/TLektC3bz3Zogufc/2A7Cpy01RtmpGyKiSM9KUoBSlKAUpSgFKUoBVKUoCtcX4z8Wm238LpCDqGhWflbO7An/Oew+R3gHN4t8S7N1jT3FW5B33CQfK4wB3fI+ByfavOOo6O7pbeGnzCN9xd/mLJJk+qCTP1c8ic1ooUNaU3u+F9/wAdyi6UtL08d2a9y88m3ZY3bhGXn1CQd1tWgFmPr5mZMCQSdrW37WmS35c7oMKGBD7o9TlIDIIx/NH8tWtqremsqEyXVWAlxvOQWYGCLfGIG6IAgFjzt26zsWclmYyT3J/T9oFetXXreXx/J58paeOS67dZmLOSzMZJPJJ/5xW90zQXC49CncgZbm47bPqEP6DJecBeS0Ad6p0uw6uSRb2m3uZnhrdtZybg5mQBAIMgDMxW/wBA6kX1C2bFpmt/zEjzZiG1DsZWYkFWBUKdvczC+7KxHhE6q8by5I+6l7V3RprCsFBLnzDBYn6r95hjjiMAQFmc9j0Xp1o6dl6XqY1Fs/iMY23iJjcrAwnO1h881tacNZD6l3XW6e5bFu6baglFTcTtEneks24duwgQMGo6VetJZPShbtWbjC7cuFgWA+ob2bm2FnAnP7nDOzVsvp7mqMcbmv0bxbrQNUuoRTd09sXArLtMKwDzt5wwII/rWjrOoN1LymewqW59KD67zjEm4FlbK/mPwQJP03+IeorrLgZV/BUNbDL6H1RUgssz6bCkBmY4WOZiNPqfWb2lRrJCi7Poe3HlhPp2qn5NuzbtYY2zzJaUI75S3ON+fBBa3T3NHfUhl3LtuIwkd5Eq2VIIgq2cfqZQ6wbvO11twxAFo2/RtgsWEKQQ0mZOa1en6KfxtSHYuZtrJDXDxiPUckRGBGYEVlN/+HWbkm8N2HGB5gzwdrLyCSCW3YIiRfJKW3f0+/3K4towajp1y3bt3GZX8zaQFJL+oEicZOM+xIrdtdPsrYL3GJaMKMFT/Lnk+4jA7jvA6DqTWbiXE2lhJAInkEEFeMyambeqsagu18N/EEgIttfSQFhVAmJkfmmpeLNcvK9OSPhxfozAekBrLNdBXhllTtAByzRBI7enOZiKjenaMO7C2gIf0hTLlScegnJPsTx+lTjXLurKpeQooYeYFBBJI5gyZIg4GJk+42ulX7f8XbtqFDiQWWQim2LgCKpUTiCT3PHz274q28ZfP6HK5NSSzsb/AIe6YIsNbUiHuFj7BQVUfOZP612vTtKqCFESxY/JYyT+9aXS9CLSKikkCeeckmprSJXjHpEhpUqQQVh0yVsigFKUoBSlKAUpSgFKVSgFcp4x8SeSpSyy75AdiwG0T6wpON+2ft7GDGTxV4iFlWS0wDAHc5MKmDiY5kQfafevL+pPbuuiXrjWhADQkwJ/MSZDHBg7oxuJM1pop1PLM91uFhGfqKXdQLaSr6cFSXT6uIZmk5IBYwM9iJp1DUrp7exLvnWmXCmZuQzGWJg+VxwBuiOzGsXWdSAQbtpECStu2og3Igbng4TEwDkyAeSOevXmuMWcyx5P9vsO0dor0Ken14bWyMdl2nOCt+8zku5knJJ/5/QVsdBG929OVXcLhYqlqD/1GgTjEAZJhYzV2ktWPNm9ua1sO0CZ3QPqCwSOePitnU6C42lLWdq6YMzAZDvtJG5zEGJgAnHtJkzu6hP4Ft9/exyqp/i5MNx7mruDT6UMVLbiWgNcYfVevEYAyYHCjAzJPR2fDb6e0qNeQ6S6wN+/ZB3FYG1C0n8In83AJzioXwnfW6RpNy2FusfNug/iXFxtsg8LJn7z+h6jrWvPT0v27ht+W6eVptMgkBSCGu3CcidxmZ3GfvWO1tPQvv1NMEmtTLetdSHTzci4jh0FvT6a2BstrB/Euc5ye/qk9uOQ6Il1rW13u/w0kC2rEeawElFHsB6neIUZ5IrV6L0nzfU+7ywwWFjfcY5FtJxMZLHCjJ7A9L1LqP8ACIQu3z2VFQJO2yvOxVMMsSCCZ3NJIVlqWhR+Fbs5qb3fBg6n1UaVQF2/xJADAf8ATtIAQLagMYgwylTJwxJ3RUX0rpalTf1DHaIIXO5y3BOCZOCAfqx2OYdyWJLSSSSSckzyTXUFvJtC5qWNy7kW0JBA3T3nODk8jcI5k2uOhbcsgpamWa8G2oe+zeewm2BC7B+UELAkQASy5EKI24599SXJZ5YmPvgQAR2EDt2rY12ivABrysAYAJkgRkLOYj+U1vdD6bb3Jc1DqqM222r4DEcs0Z8scE4k+mRkhnSs5GMvBDKm04yf6AVdAIrq/E/RdNbcfiLba4JG0bl+7BPpB91x/l71zur0r2o3DB+lgQUaO6sMH/TvFcrmpLKOWprZm5pdePIu27nqDZEzuJ27RnsBCmf8oEZxHdLu+TcS53Rlb9jn+lZunqjND8Qe8ce57Y/4eK2NT0wJaLmQSfTMgjiFKx9UEk5wRHvV0ZRinHzKcOST8j1y1Bgjg5H61JaNc1z3hV2bS2S3OwL/APiSo/oK6TR14rWHg9ZPKyS1kYrJVlqr6idFKUoBSlKAUpSgKVw3jnx0mlPkWPXdkC4VP/THcA/zkce3J9q7hxINfPGl6WGvumoui1G4l2zuIOYJxPJzWnpoQk259uxm6ic44Ue506objMbrCxtRriBzH5oBYzBuSMCfTBMlj6ef1vUmt+nhgdyqebZiN2SSHgwBPpkk+rCZ9b4nddyWwkAbFcbix2+kXCWOSQAROR78zD9I0xu3lGw3PzMo5IkZPciSJjMTW6vpt/EnwjLK7bREy3dXb1Bm6dlw/nEm20CBuUZXAGVkf5aw3tK9uNwwfpYEFG/9rDBrt9cLHl+UgXUSId1ClxJgbAODJhVEBSRMAE1DazoV3SJKuLk/VZK7pA7lchoxkARODVlXVxe3Hkn97EZ9O+eTmNa7AEIJO0xmCCeCK27N8brYUyfrKniU2khk781o9Rvxd3Km1YX0yTGOROY/er9NqFuNP0leD+YVk6jWrHJ9zXSouCSJ+/qbWrdm1RFsKpC7JgknILEEiOw/4RtuLAW8saViXF2N191VztgE4LGF3HABHbmD81lRwAXJYsGAHcgkFf349+Kk11hDW1LG7aSHFstNsgNlY7Cf0zVcZ42RKUfMkv8A1qzasLdthTenZbT8unCmYAmTPJf85OTErXKFyzSxJYmSTya6N9PY1bu7FdMFCgL6ZaSxLTgGMCBmIqFu6G4ihyh2HgkYPzWqmUPcz2KXsW6PR3Lz7LSl29h7DuSeBXdeD+htYZhqfLUsoCBiCZkwEYmJmSQM4HviI8A9VtWblxbsL5m2GPA2zgnsM88YrpOq9Vs6ey5uXUv78IhKtP3ycd5/2rxf/S625XeAofDt7+/Gxv6WiGjxM7mJemG0xXycPuH1bjckmJxJy0liMRXH+JtDet3vxgBKgKVI2kIAvpA+kf5YxNbnh/rW1vUdhCtktAck4BcyVhTAMx6R71j6wg1d92tXjcaSAtyFLAceUcKR/lMH23c1r6OqdUmpLCKeonGa2e5Bba6HwYLbM63boCkYtNGy4fc7htkdu9YOneGL95HaNm07QHBBYjkfEfNQ+pt+TPmDIJULIMkc5HYdzW+TjNOKe5jWYNSaJTqZsWr02JIVuJlSVIys5A5iScwQalOh9JbWXA7yLSQBwCY/LgRJ7xxUf4f6W2rKFhAWdzRiCZEfOSAPtXpOjsqihEEKMAf8/vWW2zC0rkvqry9XY3NOgUAKIAAAA4AHAFS+jStDSWpqb01qKyGs2EFXUpXDopSlAKUpQClKUBSuW8S+CrGq3Mv4dw5JAlGP+Zff5H9a6k1Q11PBxpNYZ4F1nwre01wLdGwEwHMm2fkMBn7RPxVuo1XkWltKg3PbadrA5eVLEqDukQVgiJIMjFe86nTrcUq6h1PIYAg/oa4DxJ/h6hltLjn8N88/yMeP1/ettfWN4Vm6MNnS6cus4nS6Z9Kh1BP44ggtuIm5AKEFfUxU3JIPpZIwa2uj9ct3XZ9WyqywRAba8GQpGYC8wOSQTJUVFdb0d5bjeYrK2CVPMgAFj2JMSSOSTUWVrdGqF0c538129DN40q5Ywdh1PQjXvviBEqysDAHIP8zGQT/KNvMkVyXUejMGm2GdDO10EkgEgyB8gie9ZbXUryW/LR4SSdpAIzzyP6VP6TrtkLsTaty6F3FlaFaIhI7DhFkDAE1U67KVjGqPl/b8i+M4Wb5wzjkvtbEHj3H/ADFbmnuoDvUjfET7z2I/b5rodb0K1s3N+HdY7QoaYPu47mJZmECASAO/M6rply2u4rtBiGBBUzwcHg9j3qrwoWb1v2f9FyslHaa+/UzK5S2A4yWHYlYZufiAamh1JmNu1qCblm3tlAAGKiQo3CCQPYmubTUNID8Vt6e+N5Ke22CTEc/pWdqUHiRZtLdHR6Kyr+Y9gC2itaMF2RiybyCQjYtwcg4wKgdd0m6m240Lun0xlZkxtP8ApjgTOKut3FCDzInIIPfkiD37VF67xBcJgBTAgbpYgDsJOKlUo6m+7x8vUrtc9OEbVmw+J7DPeazfwre374/vUK3Vb55ePhQF/tWs7s31MT9yT/etkc8IyST5Z2NrxDds22U3QRt2gbpuD4UgzH3kDkZrQ6F0m5rLoZh6e38oA/0H9T+taXQejNfcADH9/wDb3NerdK6etlAq/qff/as9s1DKjyXVQc+eDZ0GlW0oRBgfuT7mpbSWJrBpbM1PaHTVhZuSM+j08VvgVRFirqiSFKUoBSlKAUpSgFKUoBSlKApFY3Say0oCB6v0e3fWLihvb3H2PIrzvr3gpklrUsPb84/0b+9ewMtat/Sg1ZCyUHmLK7KozWJI+eb2icHbtJMwAAZn2jmfipLpxs2LW9iC9y20HngwFT0ETuEGeMGCOfUus+G7d7JEN2dcN/v+tcH13w3dVt14s6AEB0AkE/mZe59zOYHqxW+PWqa02fIwy6WVe8dzR6eL11nvX2iy0HYxEFXlxDHIAK2zBgMpPastnX/xuAPSuCrJgA4Lnnc3AAwBMmYArR1m+6+0kiyWthm2woJ4zEhC24hThZ4wKv1OrJXyNOCCdy7TK+WEJfkth/r3NJEDtwJyqUvijz2xwjkbWtn9WYupdGtswGljHp2kkhyJLATP0iJPHqGQcVAavSNacqPS3cTI/Q/vXWDVrpLYJJusfSGYqXKxPpGQbcsSCTySO2Nm3p0uJ5l6WVvUu5JuEt9bEDMyICAxAHJzUXY4rFizHs+7ZalneDw/kcOdZCsr8mMn7itW3oixklQfYNP/AMZqY6hox5htp6pgledh7pOZ28E10HSugoFBM++MSff7UsrhTiSfPCORsla9OODkF6O57/srf6gVt6HoBdgvqJPaFH/9H967+10m2eVJ+5P/AJqR0fTUTKIFnkgZP61n/wCiZZ/zp8mv0bpa2FCqBPcgf0HxU3prE1dp9JUxotHWaTyaIrGyK6HS1MWrcVbZtRWeoExSlKAUpSgFKUoBSlKAUpSgFKUoBSlKAUpSgLHtzWnqNGDW/VCKA4bq/hZSS9om0/uvB+4/8f1riNV0ltLu3K4YhxuUyr7srDflIYBgeZHFe2XLQNR2s6argggEHkESDVsLZQ4KbKYzPEdLZLMbmp3NCbl3AmQp2k4YSFOSoIxJ+9vXOotqHGyQF+kiQxLAA9+JBgY5+TXfda8HyrCySoPKEnaY9j2/Wag9B4WYP60KKOSWBLfAg4Hua2rrI/ia37eRkfTT/CnsR3h3omNzDH947D4/vXX6XQE9q3tH0/gAYFdDodABWOdjk9T5NtdagsIitL0r4qRtdMAqXS0BV8VVkng0bWiArbS0BWSlcOilKUApSlAKUpQClKUApSlAKUpQClKUApSlAKUpQClKUAqhFVpQGG5ZBrTu6AGpKkUBH6fRgVvKsVWKrQClKUApSlAKUpQClKUApSlAKUpQClKUApSlAKUpQClKUApSlAKUpQClKUApSlAKUpQClKUApSlAKUpQClKUApSlAKUpQClKUB/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Retângulo 15"/>
          <p:cNvSpPr/>
          <p:nvPr/>
        </p:nvSpPr>
        <p:spPr>
          <a:xfrm>
            <a:off x="1403648" y="3557915"/>
            <a:ext cx="6192688" cy="70788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lIns="91440" tIns="45720" rIns="91440" bIns="4572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pt-BR" sz="4000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 Sensor de Luminosidade</a:t>
            </a:r>
          </a:p>
        </p:txBody>
      </p:sp>
      <p:sp>
        <p:nvSpPr>
          <p:cNvPr id="17" name="Retângulo 16"/>
          <p:cNvSpPr/>
          <p:nvPr/>
        </p:nvSpPr>
        <p:spPr>
          <a:xfrm>
            <a:off x="1403648" y="2825641"/>
            <a:ext cx="6264696" cy="70788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lIns="91440" tIns="45720" rIns="91440" bIns="4572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pt-BR" sz="4000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 Sensor de Temperatura</a:t>
            </a:r>
          </a:p>
        </p:txBody>
      </p:sp>
      <p:sp>
        <p:nvSpPr>
          <p:cNvPr id="18" name="Retângulo 17"/>
          <p:cNvSpPr/>
          <p:nvPr/>
        </p:nvSpPr>
        <p:spPr>
          <a:xfrm>
            <a:off x="1403648" y="4265801"/>
            <a:ext cx="6192688" cy="132343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lIns="91440" tIns="45720" rIns="91440" bIns="4572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pt-BR" sz="4000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 Controle de </a:t>
            </a:r>
            <a:r>
              <a:rPr lang="pt-BR" sz="4000" b="1" dirty="0" err="1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Leds</a:t>
            </a:r>
            <a:r>
              <a:rPr lang="pt-BR" sz="4000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 com Bluetooth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Logotht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954498" y="0"/>
            <a:ext cx="2189502" cy="980728"/>
          </a:xfrm>
          <a:prstGeom prst="rect">
            <a:avLst/>
          </a:prstGeom>
        </p:spPr>
      </p:pic>
      <p:grpSp>
        <p:nvGrpSpPr>
          <p:cNvPr id="2" name="Grupo 6"/>
          <p:cNvGrpSpPr/>
          <p:nvPr/>
        </p:nvGrpSpPr>
        <p:grpSpPr>
          <a:xfrm>
            <a:off x="-504056" y="0"/>
            <a:ext cx="2627784" cy="1772813"/>
            <a:chOff x="3550856" y="2892326"/>
            <a:chExt cx="1367683" cy="923330"/>
          </a:xfrm>
        </p:grpSpPr>
        <p:sp>
          <p:nvSpPr>
            <p:cNvPr id="5" name="Retângulo 4"/>
            <p:cNvSpPr/>
            <p:nvPr/>
          </p:nvSpPr>
          <p:spPr>
            <a:xfrm>
              <a:off x="3550856" y="2892326"/>
              <a:ext cx="1367683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pt-BR" sz="5400" b="1" cap="none" spc="0" dirty="0" smtClean="0">
                  <a:ln w="31550" cmpd="sng">
                    <a:gradFill>
                      <a:gsLst>
                        <a:gs pos="25000">
                          <a:schemeClr val="accent1">
                            <a:shade val="25000"/>
                            <a:satMod val="190000"/>
                          </a:schemeClr>
                        </a:gs>
                        <a:gs pos="80000">
                          <a:schemeClr val="accent1">
                            <a:tint val="75000"/>
                            <a:satMod val="190000"/>
                          </a:schemeClr>
                        </a:gs>
                      </a:gsLst>
                      <a:lin ang="5400000"/>
                    </a:gradFill>
                    <a:prstDash val="solid"/>
                  </a:ln>
                  <a:solidFill>
                    <a:srgbClr val="FFFFFF"/>
                  </a:solidFill>
                  <a:effectLst>
                    <a:outerShdw blurRad="41275" dist="12700" dir="12000000" algn="tl" rotWithShape="0">
                      <a:srgbClr val="000000">
                        <a:alpha val="40000"/>
                      </a:srgbClr>
                    </a:outerShdw>
                  </a:effectLst>
                </a:rPr>
                <a:t>DEV</a:t>
              </a:r>
              <a:endParaRPr lang="pt-BR" sz="5400" b="1" cap="none" spc="0" dirty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FFFFFF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</a:endParaRPr>
            </a:p>
          </p:txBody>
        </p:sp>
        <p:sp>
          <p:nvSpPr>
            <p:cNvPr id="6" name="CaixaDeTexto 5"/>
            <p:cNvSpPr txBox="1"/>
            <p:nvPr/>
          </p:nvSpPr>
          <p:spPr>
            <a:xfrm>
              <a:off x="3874828" y="3229771"/>
              <a:ext cx="706409" cy="2858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dirty="0" smtClean="0"/>
                <a:t>Rio Claro</a:t>
              </a:r>
              <a:endParaRPr lang="pt-BR" dirty="0"/>
            </a:p>
          </p:txBody>
        </p:sp>
      </p:grpSp>
      <p:sp>
        <p:nvSpPr>
          <p:cNvPr id="8" name="Retângulo 7"/>
          <p:cNvSpPr/>
          <p:nvPr/>
        </p:nvSpPr>
        <p:spPr>
          <a:xfrm>
            <a:off x="1763688" y="221739"/>
            <a:ext cx="5183855" cy="83099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800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Mini-Curso Arduino</a:t>
            </a:r>
            <a:endParaRPr lang="pt-BR" sz="4800" b="1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</a:endParaRPr>
          </a:p>
        </p:txBody>
      </p:sp>
      <p:cxnSp>
        <p:nvCxnSpPr>
          <p:cNvPr id="10" name="Conector reto 9"/>
          <p:cNvCxnSpPr/>
          <p:nvPr/>
        </p:nvCxnSpPr>
        <p:spPr>
          <a:xfrm>
            <a:off x="179512" y="1124744"/>
            <a:ext cx="8784976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Retângulo 12"/>
          <p:cNvSpPr/>
          <p:nvPr/>
        </p:nvSpPr>
        <p:spPr>
          <a:xfrm>
            <a:off x="0" y="1700808"/>
            <a:ext cx="9143999" cy="132343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lIns="91440" tIns="45720" rIns="91440" bIns="45720">
            <a:spAutoFit/>
          </a:bodyPr>
          <a:lstStyle/>
          <a:p>
            <a:endParaRPr lang="pt-BR" sz="4000" b="1" dirty="0" smtClean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</a:endParaRPr>
          </a:p>
          <a:p>
            <a:pPr algn="ctr"/>
            <a:r>
              <a:rPr lang="pt-BR" sz="4000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Sensor de Luminosidade</a:t>
            </a:r>
            <a:endParaRPr lang="pt-BR" sz="4000" b="1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</a:endParaRPr>
          </a:p>
        </p:txBody>
      </p:sp>
      <p:sp>
        <p:nvSpPr>
          <p:cNvPr id="28679" name="AutoShape 7" descr="data:image/jpeg;base64,/9j/4AAQSkZJRgABAQAAAQABAAD/2wCEAAkGBxIREhUUERQVFBQWFxUWGBcVGBgXFRggFBgYGBoYGBgYHCkgHR4pHhgYITIhJSktLi8uGB8zOTMsNygtMCsBCgoKDg0OGxAQGzQmICQsLC8sMiw0LCwvMSwvNDQsLC8xLCwsLy8sNCwsLCwsLC80Lyw0LywsLCwsLCwsLCwsLP/AABEIAOEA4QMBIgACEQEDEQH/xAAcAAEAAQUBAQAAAAAAAAAAAAAABQECAwQGBwj/xAA9EAACAQMDAgUCBAQFAwMFAAABAhEAAyEEEjEFQQYTIlFhMnEjQoGRFFKhsQdiweHwM4LRFXKyJGOSosL/xAAZAQEAAwEBAAAAAAAAAAAAAAAAAgMEAQX/xAAuEQACAgEDAgQEBwEBAAAAAAAAAQIDERIhMQRBE1FhgSKh4fAyQnGRscHRFAX/2gAMAwEAAhEDEQA/APcaUpQClKUApSlAKUqlAKVE+JPEFnQ2t90yxwlsfU7ew+Pc9v2ryPS/4k9QGouMRgkEW2UeUB/KD9QI9/37UB7lStfp2p821buEbS6I8TMblBiYE88xV1zV21uLbLAXHDMq/mYJG4gew3D9xQGelUpQFaUpQClKUApSlAKUpQClKUApSlAKUpQClKUApSlAKUpQClKpQCoTxV4ltaG3ub13Gny7Q+pyP7KO5/uYFYPGXiu30+3J9d5gdlv+m5vZQe/fgV4J1rrH8UW1V67dW6HyI2k7eFSfyx27TmupAzeIettrTdu6t7qXFICkelY5UWs4j/c8k1EaTrha4GaSske5iMT71BdT6k+oub3P2E4H+/zVuiJkASZ4AEn9qng4fQHiDxSrdLazo7xXVJb01vaBDNvNtHVSSI5IL4Ag571zP+GfUbj9Sto9wuLR1CKAWa2m6Ay2y2dsoInnbPevN/8A1V9sb22n8rZjJwrc7fjt81K+GNe1q6G0xNtwdyxE/YTzxxUHBncn1HdvKsbmCyQokgSTwBPJ+KwdN6hb1Cl7RlQ9y2SRGbTFG5+Qa8J8eddbVW7Vy5e+nTAMu2A1y5eIAto49L7R6n7ACJr0f/B25u0BksYvXPq7SFbHwZnOZJqJ07mq1SldOFaUpQClKUApSlAKUpQClKUApSlAKUpQClKUApSqUArlvG/jK309IEPfYStv259bxkLjjk9u5E91a+1uxddI3JbuMs5EqpIkfcV836vUXvMa/cueZvncHElmMxngAfsAIjtXUgWa/qzXnXWHUMzsSWBGWjBUgjAHGMAD7VzXUbrXW3P8/YfAqQjzWPmNtPb2+wq/qKPbRQ67lbCxzj3Hap+hwgLulIiM/bPNSfT9KbYV/VuMwTgf9pHOO/zU14c8PM03gwlVLbGO1iM5URlcH7weKkPEfUrRttba1tveWF9IAUTwXnkgf+6Oxq6t4ljGX/BVN5XJxWt0Vy39Q9LElSCIOfjv8Vk6fabaWgbQwWSck8jaOe3IraudBuIyC6AC0FfUBI4MtOP1roOrdPs6eztUrvLqYUyoBGJOYXggk53A84Dw3jLO+Is4RFI4YeuWHbd2/wDNdF4I8SDTa60We4tuYubJKkbWjco5HfjFchfvEEqOdwH2yJ/pXQ+H+jXCXa1uuKQCQBtLgdzOQkyOxYiAOYjGvO74Oynj9T6S0GutX0D2XW4h7qZH2Psfg1sV4X03VW7TBtM93TX1UbkBYm4QAdpBlSDkQQIPau08Nf4kpdhdSu0x9a5GO5Tn9p+wquVb7HVNdz0ClYdJq7d1Q9tldT3UyPt9/is1VkytKpSgK0qlVoBSlKAUpSgFKUoBSlKAUpSgFUqtUoDU6us2Lw97dwf/AKmvnDVLvtwDkMP6A4r6M65ZZ9NeVSQzWrgBGDJUxkV849StlbcXBBPG3ORwZqUU3wRbS5Ne9qQhC6m2WBHp2xn5+K3+idCubDfJ85Av0ZJAMcqT9PBx8H4q7pXSrtsC7qB5ymB6vUoz37rz7H5jkZeq6wG4V0e/czBYPrIjlVbIPq7ZAjEZmyuDe0fp9CE5Jc/Uyay+txtumUpdAUHaCbdv+ZhKyGIgQo3TjnjNo9M+9WtsDB3N5qhmJzLuST7QACIg5hWNbfTBas+WLpFu/O9g4LAMRAZyRBxJg4EmCIgyt3RhLd3dgiCszEk+prjEH04EYIaMcBVu3h+Hj98/QqypcnNafTWPOuum9nUO6JcQbHiZJY/SuScx2zOKs/gGuB9RcZbAKlkBWUcERAXiD/KQZmYit7zbTbfMfzLakbrYwzAfSzbuQGmLcnBmT6qrrbRcM7ISHcvbslmAG6JdoIMlRgD7/SM7YvThy27fQzNZ2juc5dBdWITapI3bVIWRxuJmDxiYwMV1NhtPsN2xeazdjIYn3HoCgRGAIEgAcVZqdNcewtuwPJtEDzLbuCd8qRuc4BYEHadsRmJExmq0ZsWkuXCu24W27WVj6DDEgHAz3rs41yWW1Hft/ZyDmntvt94JW/1PcysTbvXsICE2ovIVgWUGQW4GK1bNooE8td0k7l4Z+VU+4hgSBHYEzOLum6nTsgW6gg7SrKIJ5+ppDCZ94ELjBmXXpQCb2ZjJNon0eZO8Ify7iJ7bpKnjtWa6tQ448vP9C6uTlyY9F1G5p2LW7mx12T64DC4BAUERcQRMkES5jBBPddF8byANUmwnAZc9hIa2Mggnbic9hXnaK3mtdaWAmTb2nbAxtVC2cAA/lEnmCNS2dkG8+yJ8q3cOxctuBeciWAKhuYE45zuGr2LlLB7D4h8VW9PY820BqCRuUIw2kfzFxIArL4d8UWdXbVh+G5AlGYGCe24YP9D8V5D4hXUPpbM2DbVSxdLfrjgISFnETnME1D+FL1w6hfIVyMhzBCBYzuPH2HvFUuJcnsfSVK4DwBrtUdVftXb/AJtpU3KkD8M7lEbueJxXf1AkKrVKUBWlUqtAKUpQClKUApSlAKpVaoaAVw3jfwtZZUaygRrl1LZA/wCmfMMSV7EH2ruKiOs+q7pkP0i4bjHsPLU7RPvuIpnHAwnyeSdasaq0rD8vmMpuQSjshIOfpme5WTUR061bAVSr+cWneCFKn8oR5jnJLCPaOT7bodGbVrydyXE9U7l+rexY7gSRyTXKdf8AA6PLWCLbfyGTbP27r+kj4rXR1GlYkv8AfqZbaG3mLOMFlbNxrt5TqUPpDlistkgkTJHpOePY1hsdWLbxqC90MPzEsqn3KSJ4HBERNWdR6ZdsHY6suSQDlT8g8Gt7T2rGpOwIbNwA7QvqVu8knJjOOY7ntvi62tS3/r27exkepPD+/cp0PR277XH2hTbUEIPoE+kM7NMmcxGT2ORWz4mdReC2lPmME9AJb1R9bbuXMAgcDkkiK0+reatpLRRPKQwLiL9RAIO5vfmfkE5ipPwZprJBIuAX+IOCJnFsnB4z3PtVN2y8WSzjhc/uW186E/1NbSeHL1lkugq7zLIwlWkyQST6p7zH3qH1HTrg1Zu3baPYFzc9sLCwcbGRhKj23foTzXpb3HVdzHdHG1fUSfntXF+JOvlvw12l8y45tjuisDz79u2e2JdVrlixZ+Rq8DSvgeCG1Vu3J8pSlufSpO4gCIBbv/zmrtP1B1OSWXaVgkboYFcNEiJx2+DxUXcveUMHnAXsSe2a39VYe2dt1SjwCVOeR2I5HzXrUXV2rR3MNtU63q7E7q+vJqDtf0elgDG0eraYJBbkqPVGI4mIs8R6RX0PlW0QlSjJcBUblXduL9we5YEgwcAZqCOlublXY25o2qQQWniPcVO9S6PZ0+m2Xb7C8xEpbO5QcGGQHIGCTjtE4FVXUVrEUyVds92zl+n9e1nTyqkHyzlUuepCP/tsDj/tNSGp8bsd9yyzqzKF8t4Nu37uhnJxAwO5M1r+XdsofpuWWwfz2iT7gxtb9mrZ8MWLO2/ai6PN2N+GWKp5c7WLAbhEnn359893Syisx3XoX13xk8PZkl4F6q+mZ2uXTad9jAAAlseoMIkmTEe4IGa7zw//AIl2Lp8vVL5Dgkbs+WY7mfUn2Mge9cNoNyeZbXbDtkkq+5RgDarEr6RxDCewrNojcu7kvWwm4bNzMsNt9QC3DLEyMDOec4rO61B/Env8i1TcuGe22rgYBlIZSJBBkH5BFanWeq2tJZa9fbaij9SeyqO5PtXjmj6pqdETd07eXbjc9poK4O1iVU7Cd3Owg5GBUN4u8W3+oXUFxYtgQqL9CmILHvJznsMD5jbVow08pkq7NXY9j8LeOdJr4W2xt3SP+lcgMe/pIMN74M/FdNXhn+G3Rlt63T4zudoOdsW3P74Fe51UywrSqVWuAUpSgFKUoBSlKApFU21dSgLPLHtVr2Qay0oCH6j0lLilWUMp5BAI/rXAdc8ExJsH52Mf/i3/AJ/evViK19Rpg1TjNxeUQlBSW54Y+p1Gnb1EyBthwSQN27DckSPcjtkVksmy5m2xtM5A24ZcmNrLAUj78AFjJIFdH46uW7jjT24Lq0u/5beCQhIGWMfT8Ac1yPVrdq24FgtKYZicbl9iO/f9vavXp+OKzy/49TzbPhk8cErrus6i1ZuWnYIzqyhiS6YgHOWUieGmJH0xXGPcazAurBOVIIKt8qwMEfIJroOm9UKH8UeYsEZALDHZmBIHxx8czi0nRbWpuAsoSzuggt9W0AlQTy0QSeBPaQDCfSR3b2/gsh1EuOSNtdPG+5a6hYdSyg27ikkJ/wBq/Up4+/tyJjpuuXbbsva8wKRsMbnEwAu04YfHfHYQc3XNchUWbQUqseoKwjbgBdxkSIknmK3/AArd01m29wnfqYIRMBhOPwy2CT789o9+V0KFeqS37f76HbLdctMXsT2k0/8ADlFkG6+5h5hmII3CRBLkNwMDMd90bee4m2zrLAuoTtV7ctJyRO4gho/NPznJrV0+u02phNRaNu6CAGQNvLe8qN26YMGRWlf1V25Omt3TcWTudjiJgKCO2QCc7iYGPqpjVKUsS9/9TRNzjGOV9/qjR6gtoeZb0wm2TLsSCSAZCr/kBEz3IB4Are1CWbVnyoViVRkAJnKgtdeDmSfT8ADGapb0NuyrXXS4/ltshgApcxAZASQuZyc8RzWjf0iagNfvOQF4uIfWWPCWx7/EYHtXOr6rCVdb9yzpunT+Of7G/wBK0zx+Fbzd9O0lQWVRLbGbjIzMgyBmsb6xmF0kBPLKmDkbZCFHBwYMEGMeoCBAFOj6kKjXb96dQVNpFAYeSARJYQIOOBg9+9QPUdeLm61acifUxbLu2fUQOwk4+5JOIV3TjHNiy+3qcnVGUsQ2Rb1brRvuLZ3KDLAAsQT3MsfvjtJ7nO/0XpnlKC5LMON3InifmKp0vQlVVrsFx8QPvFZOpdQFscbmP0qOTWSTyzQlhYJzwz1ddPrrLMR6m2GeQLno3fEEjNe1g188eDPD1zW6hGIPZnY/SqgzP27Adz8V9DrUZYOorVaUqJ0UpSgFKUoBSlKAUpSgFKUoBXGeN/FTWvwNLm82GuDItcSB73IMhefg8Vk8Y+J2thrGlZfO4ZzlbWBiBM3DIhfn9K88uhmY27BkqAlxnI3EkmVDDLlvUCCJ5Ij1Rrop/NIzXW/liYrts7ns6SWb6nd2BMmUO08SxeCRnMTzWXV6ZQgtW2UTJVXGYYJkMR6SSv1NtnMbVjc1upt6e2qpmRuVJ9J3QdzgGCAeMmYgHZg6VrU2jL3h5rMoABcoyvwWgfVJzj3jEVsnKcY60smWKi3hss0SpZuf/UgqFE5E/M7e8gEL2kqciayazV6U3BdZfMtceWvYsh23G9I9UzhiZ+wrV1Giu3tnmXVCosvu3fgLMS4I+owIXljHPNWIlzVsun0dtvLWWCyNzEDN263G48ewkKPnli8RqTbWOfInX8Caxkyroxct3L6OiIpMWiRvEAcZkEmYAB/StR7RGGVlJzDAqT9gealtb0i7a0Cs9lrd63qTJ2+oqySGnuAVj2rTs9eW85bXBrsKQhTaNrEgliogGY96lXdOK23XzOTrjLnZktp7dz+G/GvFEf6cBoERJPMEEgKDMBoBGK0dBobjWbzW1JBKlTjcwtsSRtBn59pTmsmpF25at3blwPaLErbSDc9TlRIBG9+JnJH5q2tRqWvv5VrfbtIqlwBsaFx6UaNo7AEx3PvUoW5zjz39MEZVtckTqurXLmmXTnbsBGdstAM+8fr7d62bWj01lrItTqGVrhVJ5ZiuwsVAlcfSIPzWLX3yrsrql0gkEsrK8jBDFdp3CMzP3q/pevQXU3qi2jIYKD6vSYVmJLQTEiY98Ut6aEo6kvN7d/7Fd0k8ZLvEOhZrGo1RuKdzbRBJZ23KpIxAE7ozwBXP+HFFy4WcKWVcNHqyeCe9dP4svJ/CPD213PbW3bQ/l3bsjMRE+k7Tkx3rlej6pbK3GP8AlA9zzXnTk5c+xtgkiZ6lr1tKSeew7mtDonS7mrvKSZa4donC/I+wEz71k6Xpbt68GVgxcbYH5d35ZPB7z2rvfCHSgLiuNv4L6hCRyY2osfGGP6/NUSeNu5YtztPD/TLektC3bz3Zogufc/2A7Cpy01RtmpGyKiSM9KUoBSlKAUpSgFKUoBVKUoCtcX4z8Wm238LpCDqGhWflbO7An/Oew+R3gHN4t8S7N1jT3FW5B33CQfK4wB3fI+ByfavOOo6O7pbeGnzCN9xd/mLJJk+qCTP1c8ic1ooUNaU3u+F9/wAdyi6UtL08d2a9y88m3ZY3bhGXn1CQd1tWgFmPr5mZMCQSdrW37WmS35c7oMKGBD7o9TlIDIIx/NH8tWtqremsqEyXVWAlxvOQWYGCLfGIG6IAgFjzt26zsWclmYyT3J/T9oFetXXreXx/J58paeOS67dZmLOSzMZJPJJ/5xW90zQXC49CncgZbm47bPqEP6DJecBeS0Ad6p0uw6uSRb2m3uZnhrdtZybg5mQBAIMgDMxW/wBA6kX1C2bFpmt/zEjzZiG1DsZWYkFWBUKdvczC+7KxHhE6q8by5I+6l7V3RprCsFBLnzDBYn6r95hjjiMAQFmc9j0Xp1o6dl6XqY1Fs/iMY23iJjcrAwnO1h881tacNZD6l3XW6e5bFu6baglFTcTtEneks24duwgQMGo6VetJZPShbtWbjC7cuFgWA+ob2bm2FnAnP7nDOzVsvp7mqMcbmv0bxbrQNUuoRTd09sXArLtMKwDzt5wwII/rWjrOoN1LymewqW59KD67zjEm4FlbK/mPwQJP03+IeorrLgZV/BUNbDL6H1RUgssz6bCkBmY4WOZiNPqfWb2lRrJCi7Poe3HlhPp2qn5NuzbtYY2zzJaUI75S3ON+fBBa3T3NHfUhl3LtuIwkd5Eq2VIIgq2cfqZQ6wbvO11twxAFo2/RtgsWEKQQ0mZOa1en6KfxtSHYuZtrJDXDxiPUckRGBGYEVlN/+HWbkm8N2HGB5gzwdrLyCSCW3YIiRfJKW3f0+/3K4towajp1y3bt3GZX8zaQFJL+oEicZOM+xIrdtdPsrYL3GJaMKMFT/Lnk+4jA7jvA6DqTWbiXE2lhJAInkEEFeMyambeqsagu18N/EEgIttfSQFhVAmJkfmmpeLNcvK9OSPhxfozAekBrLNdBXhllTtAByzRBI7enOZiKjenaMO7C2gIf0hTLlScegnJPsTx+lTjXLurKpeQooYeYFBBJI5gyZIg4GJk+42ulX7f8XbtqFDiQWWQim2LgCKpUTiCT3PHz274q28ZfP6HK5NSSzsb/AIe6YIsNbUiHuFj7BQVUfOZP612vTtKqCFESxY/JYyT+9aXS9CLSKikkCeeckmprSJXjHpEhpUqQQVh0yVsigFKUoBSlKAUpSgFKVSgFcp4x8SeSpSyy75AdiwG0T6wpON+2ft7GDGTxV4iFlWS0wDAHc5MKmDiY5kQfafevL+pPbuuiXrjWhADQkwJ/MSZDHBg7oxuJM1pop1PLM91uFhGfqKXdQLaSr6cFSXT6uIZmk5IBYwM9iJp1DUrp7exLvnWmXCmZuQzGWJg+VxwBuiOzGsXWdSAQbtpECStu2og3Igbng4TEwDkyAeSOevXmuMWcyx5P9vsO0dor0Ken14bWyMdl2nOCt+8zku5knJJ/5/QVsdBG929OVXcLhYqlqD/1GgTjEAZJhYzV2ktWPNm9ua1sO0CZ3QPqCwSOePitnU6C42lLWdq6YMzAZDvtJG5zEGJgAnHtJkzu6hP4Ft9/exyqp/i5MNx7mruDT6UMVLbiWgNcYfVevEYAyYHCjAzJPR2fDb6e0qNeQ6S6wN+/ZB3FYG1C0n8In83AJzioXwnfW6RpNy2FusfNug/iXFxtsg8LJn7z+h6jrWvPT0v27ht+W6eVptMgkBSCGu3CcidxmZ3GfvWO1tPQvv1NMEmtTLetdSHTzci4jh0FvT6a2BstrB/Euc5ye/qk9uOQ6Il1rW13u/w0kC2rEeawElFHsB6neIUZ5IrV6L0nzfU+7ywwWFjfcY5FtJxMZLHCjJ7A9L1LqP8ACIQu3z2VFQJO2yvOxVMMsSCCZ3NJIVlqWhR+Fbs5qb3fBg6n1UaVQF2/xJADAf8ATtIAQLagMYgwylTJwxJ3RUX0rpalTf1DHaIIXO5y3BOCZOCAfqx2OYdyWJLSSSSSckzyTXUFvJtC5qWNy7kW0JBA3T3nODk8jcI5k2uOhbcsgpamWa8G2oe+zeewm2BC7B+UELAkQASy5EKI24599SXJZ5YmPvgQAR2EDt2rY12ivABrysAYAJkgRkLOYj+U1vdD6bb3Jc1DqqM222r4DEcs0Z8scE4k+mRkhnSs5GMvBDKm04yf6AVdAIrq/E/RdNbcfiLba4JG0bl+7BPpB91x/l71zur0r2o3DB+lgQUaO6sMH/TvFcrmpLKOWprZm5pdePIu27nqDZEzuJ27RnsBCmf8oEZxHdLu+TcS53Rlb9jn+lZunqjND8Qe8ce57Y/4eK2NT0wJaLmQSfTMgjiFKx9UEk5wRHvV0ZRinHzKcOST8j1y1Bgjg5H61JaNc1z3hV2bS2S3OwL/APiSo/oK6TR14rWHg9ZPKyS1kYrJVlqr6idFKUoBSlKAUpSgKVw3jnx0mlPkWPXdkC4VP/THcA/zkce3J9q7hxINfPGl6WGvumoui1G4l2zuIOYJxPJzWnpoQk259uxm6ic44Ue506objMbrCxtRriBzH5oBYzBuSMCfTBMlj6ef1vUmt+nhgdyqebZiN2SSHgwBPpkk+rCZ9b4nddyWwkAbFcbix2+kXCWOSQAROR78zD9I0xu3lGw3PzMo5IkZPciSJjMTW6vpt/EnwjLK7bREy3dXb1Bm6dlw/nEm20CBuUZXAGVkf5aw3tK9uNwwfpYEFG/9rDBrt9cLHl+UgXUSId1ClxJgbAODJhVEBSRMAE1DazoV3SJKuLk/VZK7pA7lchoxkARODVlXVxe3Hkn97EZ9O+eTmNa7AEIJO0xmCCeCK27N8brYUyfrKniU2khk781o9Rvxd3Km1YX0yTGOROY/er9NqFuNP0leD+YVk6jWrHJ9zXSouCSJ+/qbWrdm1RFsKpC7JgknILEEiOw/4RtuLAW8saViXF2N191VztgE4LGF3HABHbmD81lRwAXJYsGAHcgkFf349+Kk11hDW1LG7aSHFstNsgNlY7Cf0zVcZ42RKUfMkv8A1qzasLdthTenZbT8unCmYAmTPJf85OTErXKFyzSxJYmSTya6N9PY1bu7FdMFCgL6ZaSxLTgGMCBmIqFu6G4ihyh2HgkYPzWqmUPcz2KXsW6PR3Lz7LSl29h7DuSeBXdeD+htYZhqfLUsoCBiCZkwEYmJmSQM4HviI8A9VtWblxbsL5m2GPA2zgnsM88YrpOq9Vs6ey5uXUv78IhKtP3ycd5/2rxf/S625XeAofDt7+/Gxv6WiGjxM7mJemG0xXycPuH1bjckmJxJy0liMRXH+JtDet3vxgBKgKVI2kIAvpA+kf5YxNbnh/rW1vUdhCtktAck4BcyVhTAMx6R71j6wg1d92tXjcaSAtyFLAceUcKR/lMH23c1r6OqdUmpLCKeonGa2e5Bba6HwYLbM63boCkYtNGy4fc7htkdu9YOneGL95HaNm07QHBBYjkfEfNQ+pt+TPmDIJULIMkc5HYdzW+TjNOKe5jWYNSaJTqZsWr02JIVuJlSVIys5A5iScwQalOh9JbWXA7yLSQBwCY/LgRJ7xxUf4f6W2rKFhAWdzRiCZEfOSAPtXpOjsqihEEKMAf8/vWW2zC0rkvqry9XY3NOgUAKIAAAA4AHAFS+jStDSWpqb01qKyGs2EFXUpXDopSlAKUpQClKUBSuW8S+CrGq3Mv4dw5JAlGP+Zff5H9a6k1Q11PBxpNYZ4F1nwre01wLdGwEwHMm2fkMBn7RPxVuo1XkWltKg3PbadrA5eVLEqDukQVgiJIMjFe86nTrcUq6h1PIYAg/oa4DxJ/h6hltLjn8N88/yMeP1/ettfWN4Vm6MNnS6cus4nS6Z9Kh1BP44ggtuIm5AKEFfUxU3JIPpZIwa2uj9ct3XZ9WyqywRAba8GQpGYC8wOSQTJUVFdb0d5bjeYrK2CVPMgAFj2JMSSOSTUWVrdGqF0c538129DN40q5Ywdh1PQjXvviBEqysDAHIP8zGQT/KNvMkVyXUejMGm2GdDO10EkgEgyB8gie9ZbXUryW/LR4SSdpAIzzyP6VP6TrtkLsTaty6F3FlaFaIhI7DhFkDAE1U67KVjGqPl/b8i+M4Wb5wzjkvtbEHj3H/ADFbmnuoDvUjfET7z2I/b5rodb0K1s3N+HdY7QoaYPu47mJZmECASAO/M6rply2u4rtBiGBBUzwcHg9j3qrwoWb1v2f9FyslHaa+/UzK5S2A4yWHYlYZufiAamh1JmNu1qCblm3tlAAGKiQo3CCQPYmubTUNID8Vt6e+N5Ke22CTEc/pWdqUHiRZtLdHR6Kyr+Y9gC2itaMF2RiybyCQjYtwcg4wKgdd0m6m240Lun0xlZkxtP8ApjgTOKut3FCDzInIIPfkiD37VF67xBcJgBTAgbpYgDsJOKlUo6m+7x8vUrtc9OEbVmw+J7DPeazfwre374/vUK3Vb55ePhQF/tWs7s31MT9yT/etkc8IyST5Z2NrxDds22U3QRt2gbpuD4UgzH3kDkZrQ6F0m5rLoZh6e38oA/0H9T+taXQejNfcADH9/wDb3NerdK6etlAq/qff/as9s1DKjyXVQc+eDZ0GlW0oRBgfuT7mpbSWJrBpbM1PaHTVhZuSM+j08VvgVRFirqiSFKUoBSlKAUpSgFKUoBSlKApFY3Say0oCB6v0e3fWLihvb3H2PIrzvr3gpklrUsPb84/0b+9ewMtat/Sg1ZCyUHmLK7KozWJI+eb2icHbtJMwAAZn2jmfipLpxs2LW9iC9y20HngwFT0ETuEGeMGCOfUus+G7d7JEN2dcN/v+tcH13w3dVt14s6AEB0AkE/mZe59zOYHqxW+PWqa02fIwy6WVe8dzR6eL11nvX2iy0HYxEFXlxDHIAK2zBgMpPastnX/xuAPSuCrJgA4Lnnc3AAwBMmYArR1m+6+0kiyWthm2woJ4zEhC24hThZ4wKv1OrJXyNOCCdy7TK+WEJfkth/r3NJEDtwJyqUvijz2xwjkbWtn9WYupdGtswGljHp2kkhyJLATP0iJPHqGQcVAavSNacqPS3cTI/Q/vXWDVrpLYJJusfSGYqXKxPpGQbcsSCTySO2Nm3p0uJ5l6WVvUu5JuEt9bEDMyICAxAHJzUXY4rFizHs+7ZalneDw/kcOdZCsr8mMn7itW3oixklQfYNP/AMZqY6hox5htp6pgledh7pOZ28E10HSugoFBM++MSff7UsrhTiSfPCORsla9OODkF6O57/srf6gVt6HoBdgvqJPaFH/9H967+10m2eVJ+5P/AJqR0fTUTKIFnkgZP61n/wCiZZ/zp8mv0bpa2FCqBPcgf0HxU3prE1dp9JUxotHWaTyaIrGyK6HS1MWrcVbZtRWeoExSlKAUpSgFKUoBSlKAUpSgFKUoBSlKAUpSgLHtzWnqNGDW/VCKA4bq/hZSS9om0/uvB+4/8f1riNV0ltLu3K4YhxuUyr7srDflIYBgeZHFe2XLQNR2s6argggEHkESDVsLZQ4KbKYzPEdLZLMbmp3NCbl3AmQp2k4YSFOSoIxJ+9vXOotqHGyQF+kiQxLAA9+JBgY5+TXfda8HyrCySoPKEnaY9j2/Wag9B4WYP60KKOSWBLfAg4Hua2rrI/ia37eRkfTT/CnsR3h3omNzDH947D4/vXX6XQE9q3tH0/gAYFdDodABWOdjk9T5NtdagsIitL0r4qRtdMAqXS0BV8VVkng0bWiArbS0BWSlcOilKUApSlAKUpQClKUApSlAKUpQClKUApSlAKUpQClKUAqhFVpQGG5ZBrTu6AGpKkUBH6fRgVvKsVWKrQClKUApSlAKUpQClKUApSlAKUpQClKUApSlAKUpQClKUApSlAKUpQClKUApSlAKUpQClKUApSlAKUpQClKUApSlAKUpQClKUB/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8681" name="AutoShape 9" descr="data:image/jpeg;base64,/9j/4AAQSkZJRgABAQAAAQABAAD/2wCEAAkGBxIREhUUERQVFBQWFxUWGBcVGBgXFRggFBgYGBoYGBgYHCkgHR4pHhgYITIhJSktLi8uGB8zOTMsNygtMCsBCgoKDg0OGxAQGzQmICQsLC8sMiw0LCwvMSwvNDQsLC8xLCwsLy8sNCwsLCwsLC80Lyw0LywsLCwsLCwsLCwsLP/AABEIAOEA4QMBIgACEQEDEQH/xAAcAAEAAQUBAQAAAAAAAAAAAAAABQECAwQGBwj/xAA9EAACAQMDAgUCBAQFAwMFAAABAhEAAyEEEjEFQQYTIlFhMnEjQoGRFFKhsQdiweHwM4LRFXKyJGOSosL/xAAZAQEAAwEBAAAAAAAAAAAAAAAAAgMEAQX/xAAuEQACAgEDAgQEBwEBAAAAAAAAAQIDERIhMQRBE1FhgSKh4fAyQnGRscHRFAX/2gAMAwEAAhEDEQA/APcaUpQClKUApSlAKUqlAKVE+JPEFnQ2t90yxwlsfU7ew+Pc9v2ryPS/4k9QGouMRgkEW2UeUB/KD9QI9/37UB7lStfp2p821buEbS6I8TMblBiYE88xV1zV21uLbLAXHDMq/mYJG4gew3D9xQGelUpQFaUpQClKUApSlAKUpQClKUApSlAKUpQClKUApSlAKUpQClKpQCoTxV4ltaG3ub13Gny7Q+pyP7KO5/uYFYPGXiu30+3J9d5gdlv+m5vZQe/fgV4J1rrH8UW1V67dW6HyI2k7eFSfyx27TmupAzeIettrTdu6t7qXFICkelY5UWs4j/c8k1EaTrha4GaSske5iMT71BdT6k+oub3P2E4H+/zVuiJkASZ4AEn9qng4fQHiDxSrdLazo7xXVJb01vaBDNvNtHVSSI5IL4Ag571zP+GfUbj9Sto9wuLR1CKAWa2m6Ay2y2dsoInnbPevN/8A1V9sb22n8rZjJwrc7fjt81K+GNe1q6G0xNtwdyxE/YTzxxUHBncn1HdvKsbmCyQokgSTwBPJ+KwdN6hb1Cl7RlQ9y2SRGbTFG5+Qa8J8eddbVW7Vy5e+nTAMu2A1y5eIAto49L7R6n7ACJr0f/B25u0BksYvXPq7SFbHwZnOZJqJ07mq1SldOFaUpQClKUApSlAKUpQClKUApSlAKUpQClKUApSqUArlvG/jK309IEPfYStv259bxkLjjk9u5E91a+1uxddI3JbuMs5EqpIkfcV836vUXvMa/cueZvncHElmMxngAfsAIjtXUgWa/qzXnXWHUMzsSWBGWjBUgjAHGMAD7VzXUbrXW3P8/YfAqQjzWPmNtPb2+wq/qKPbRQ67lbCxzj3Hap+hwgLulIiM/bPNSfT9KbYV/VuMwTgf9pHOO/zU14c8PM03gwlVLbGO1iM5URlcH7weKkPEfUrRttba1tveWF9IAUTwXnkgf+6Oxq6t4ljGX/BVN5XJxWt0Vy39Q9LElSCIOfjv8Vk6fabaWgbQwWSck8jaOe3IraudBuIyC6AC0FfUBI4MtOP1roOrdPs6eztUrvLqYUyoBGJOYXggk53A84Dw3jLO+Is4RFI4YeuWHbd2/wDNdF4I8SDTa60We4tuYubJKkbWjco5HfjFchfvEEqOdwH2yJ/pXQ+H+jXCXa1uuKQCQBtLgdzOQkyOxYiAOYjGvO74Oynj9T6S0GutX0D2XW4h7qZH2Psfg1sV4X03VW7TBtM93TX1UbkBYm4QAdpBlSDkQQIPau08Nf4kpdhdSu0x9a5GO5Tn9p+wquVb7HVNdz0ClYdJq7d1Q9tldT3UyPt9/is1VkytKpSgK0qlVoBSlKAUpSgFKUoBSlKAUpSgFUqtUoDU6us2Lw97dwf/AKmvnDVLvtwDkMP6A4r6M65ZZ9NeVSQzWrgBGDJUxkV849StlbcXBBPG3ORwZqUU3wRbS5Ne9qQhC6m2WBHp2xn5+K3+idCubDfJ85Av0ZJAMcqT9PBx8H4q7pXSrtsC7qB5ymB6vUoz37rz7H5jkZeq6wG4V0e/czBYPrIjlVbIPq7ZAjEZmyuDe0fp9CE5Jc/Uyay+txtumUpdAUHaCbdv+ZhKyGIgQo3TjnjNo9M+9WtsDB3N5qhmJzLuST7QACIg5hWNbfTBas+WLpFu/O9g4LAMRAZyRBxJg4EmCIgyt3RhLd3dgiCszEk+prjEH04EYIaMcBVu3h+Hj98/QqypcnNafTWPOuum9nUO6JcQbHiZJY/SuScx2zOKs/gGuB9RcZbAKlkBWUcERAXiD/KQZmYit7zbTbfMfzLakbrYwzAfSzbuQGmLcnBmT6qrrbRcM7ISHcvbslmAG6JdoIMlRgD7/SM7YvThy27fQzNZ2juc5dBdWITapI3bVIWRxuJmDxiYwMV1NhtPsN2xeazdjIYn3HoCgRGAIEgAcVZqdNcewtuwPJtEDzLbuCd8qRuc4BYEHadsRmJExmq0ZsWkuXCu24W27WVj6DDEgHAz3rs41yWW1Hft/ZyDmntvt94JW/1PcysTbvXsICE2ovIVgWUGQW4GK1bNooE8td0k7l4Z+VU+4hgSBHYEzOLum6nTsgW6gg7SrKIJ5+ppDCZ94ELjBmXXpQCb2ZjJNon0eZO8Ify7iJ7bpKnjtWa6tQ448vP9C6uTlyY9F1G5p2LW7mx12T64DC4BAUERcQRMkES5jBBPddF8byANUmwnAZc9hIa2Mggnbic9hXnaK3mtdaWAmTb2nbAxtVC2cAA/lEnmCNS2dkG8+yJ8q3cOxctuBeciWAKhuYE45zuGr2LlLB7D4h8VW9PY820BqCRuUIw2kfzFxIArL4d8UWdXbVh+G5AlGYGCe24YP9D8V5D4hXUPpbM2DbVSxdLfrjgISFnETnME1D+FL1w6hfIVyMhzBCBYzuPH2HvFUuJcnsfSVK4DwBrtUdVftXb/AJtpU3KkD8M7lEbueJxXf1AkKrVKUBWlUqtAKUpQClKUApSlAKpVaoaAVw3jfwtZZUaygRrl1LZA/wCmfMMSV7EH2ruKiOs+q7pkP0i4bjHsPLU7RPvuIpnHAwnyeSdasaq0rD8vmMpuQSjshIOfpme5WTUR061bAVSr+cWneCFKn8oR5jnJLCPaOT7bodGbVrydyXE9U7l+rexY7gSRyTXKdf8AA6PLWCLbfyGTbP27r+kj4rXR1GlYkv8AfqZbaG3mLOMFlbNxrt5TqUPpDlistkgkTJHpOePY1hsdWLbxqC90MPzEsqn3KSJ4HBERNWdR6ZdsHY6suSQDlT8g8Gt7T2rGpOwIbNwA7QvqVu8knJjOOY7ntvi62tS3/r27exkepPD+/cp0PR277XH2hTbUEIPoE+kM7NMmcxGT2ORWz4mdReC2lPmME9AJb1R9bbuXMAgcDkkiK0+reatpLRRPKQwLiL9RAIO5vfmfkE5ipPwZprJBIuAX+IOCJnFsnB4z3PtVN2y8WSzjhc/uW186E/1NbSeHL1lkugq7zLIwlWkyQST6p7zH3qH1HTrg1Zu3baPYFzc9sLCwcbGRhKj23foTzXpb3HVdzHdHG1fUSfntXF+JOvlvw12l8y45tjuisDz79u2e2JdVrlixZ+Rq8DSvgeCG1Vu3J8pSlufSpO4gCIBbv/zmrtP1B1OSWXaVgkboYFcNEiJx2+DxUXcveUMHnAXsSe2a39VYe2dt1SjwCVOeR2I5HzXrUXV2rR3MNtU63q7E7q+vJqDtf0elgDG0eraYJBbkqPVGI4mIs8R6RX0PlW0QlSjJcBUblXduL9we5YEgwcAZqCOlublXY25o2qQQWniPcVO9S6PZ0+m2Xb7C8xEpbO5QcGGQHIGCTjtE4FVXUVrEUyVds92zl+n9e1nTyqkHyzlUuepCP/tsDj/tNSGp8bsd9yyzqzKF8t4Nu37uhnJxAwO5M1r+XdsofpuWWwfz2iT7gxtb9mrZ8MWLO2/ai6PN2N+GWKp5c7WLAbhEnn359893Syisx3XoX13xk8PZkl4F6q+mZ2uXTad9jAAAlseoMIkmTEe4IGa7zw//AIl2Lp8vVL5Dgkbs+WY7mfUn2Mge9cNoNyeZbXbDtkkq+5RgDarEr6RxDCewrNojcu7kvWwm4bNzMsNt9QC3DLEyMDOec4rO61B/Env8i1TcuGe22rgYBlIZSJBBkH5BFanWeq2tJZa9fbaij9SeyqO5PtXjmj6pqdETd07eXbjc9poK4O1iVU7Cd3Owg5GBUN4u8W3+oXUFxYtgQqL9CmILHvJznsMD5jbVow08pkq7NXY9j8LeOdJr4W2xt3SP+lcgMe/pIMN74M/FdNXhn+G3Rlt63T4zudoOdsW3P74Fe51UywrSqVWuAUpSgFKUoBSlKApFU21dSgLPLHtVr2Qay0oCH6j0lLilWUMp5BAI/rXAdc8ExJsH52Mf/i3/AJ/evViK19Rpg1TjNxeUQlBSW54Y+p1Gnb1EyBthwSQN27DckSPcjtkVksmy5m2xtM5A24ZcmNrLAUj78AFjJIFdH46uW7jjT24Lq0u/5beCQhIGWMfT8Ac1yPVrdq24FgtKYZicbl9iO/f9vavXp+OKzy/49TzbPhk8cErrus6i1ZuWnYIzqyhiS6YgHOWUieGmJH0xXGPcazAurBOVIIKt8qwMEfIJroOm9UKH8UeYsEZALDHZmBIHxx8czi0nRbWpuAsoSzuggt9W0AlQTy0QSeBPaQDCfSR3b2/gsh1EuOSNtdPG+5a6hYdSyg27ikkJ/wBq/Up4+/tyJjpuuXbbsva8wKRsMbnEwAu04YfHfHYQc3XNchUWbQUqseoKwjbgBdxkSIknmK3/AArd01m29wnfqYIRMBhOPwy2CT789o9+V0KFeqS37f76HbLdctMXsT2k0/8ADlFkG6+5h5hmII3CRBLkNwMDMd90bee4m2zrLAuoTtV7ctJyRO4gho/NPznJrV0+u02phNRaNu6CAGQNvLe8qN26YMGRWlf1V25Omt3TcWTudjiJgKCO2QCc7iYGPqpjVKUsS9/9TRNzjGOV9/qjR6gtoeZb0wm2TLsSCSAZCr/kBEz3IB4Are1CWbVnyoViVRkAJnKgtdeDmSfT8ADGapb0NuyrXXS4/ltshgApcxAZASQuZyc8RzWjf0iagNfvOQF4uIfWWPCWx7/EYHtXOr6rCVdb9yzpunT+Of7G/wBK0zx+Fbzd9O0lQWVRLbGbjIzMgyBmsb6xmF0kBPLKmDkbZCFHBwYMEGMeoCBAFOj6kKjXb96dQVNpFAYeSARJYQIOOBg9+9QPUdeLm61acifUxbLu2fUQOwk4+5JOIV3TjHNiy+3qcnVGUsQ2Rb1brRvuLZ3KDLAAsQT3MsfvjtJ7nO/0XpnlKC5LMON3InifmKp0vQlVVrsFx8QPvFZOpdQFscbmP0qOTWSTyzQlhYJzwz1ddPrrLMR6m2GeQLno3fEEjNe1g188eDPD1zW6hGIPZnY/SqgzP27Adz8V9DrUZYOorVaUqJ0UpSgFKUoBSlKAUpSgFKUoBXGeN/FTWvwNLm82GuDItcSB73IMhefg8Vk8Y+J2thrGlZfO4ZzlbWBiBM3DIhfn9K88uhmY27BkqAlxnI3EkmVDDLlvUCCJ5Ij1Rrop/NIzXW/liYrts7ns6SWb6nd2BMmUO08SxeCRnMTzWXV6ZQgtW2UTJVXGYYJkMR6SSv1NtnMbVjc1upt6e2qpmRuVJ9J3QdzgGCAeMmYgHZg6VrU2jL3h5rMoABcoyvwWgfVJzj3jEVsnKcY60smWKi3hss0SpZuf/UgqFE5E/M7e8gEL2kqciayazV6U3BdZfMtceWvYsh23G9I9UzhiZ+wrV1Giu3tnmXVCosvu3fgLMS4I+owIXljHPNWIlzVsun0dtvLWWCyNzEDN263G48ewkKPnli8RqTbWOfInX8Caxkyroxct3L6OiIpMWiRvEAcZkEmYAB/StR7RGGVlJzDAqT9gealtb0i7a0Cs9lrd63qTJ2+oqySGnuAVj2rTs9eW85bXBrsKQhTaNrEgliogGY96lXdOK23XzOTrjLnZktp7dz+G/GvFEf6cBoERJPMEEgKDMBoBGK0dBobjWbzW1JBKlTjcwtsSRtBn59pTmsmpF25at3blwPaLErbSDc9TlRIBG9+JnJH5q2tRqWvv5VrfbtIqlwBsaFx6UaNo7AEx3PvUoW5zjz39MEZVtckTqurXLmmXTnbsBGdstAM+8fr7d62bWj01lrItTqGVrhVJ5ZiuwsVAlcfSIPzWLX3yrsrql0gkEsrK8jBDFdp3CMzP3q/pevQXU3qi2jIYKD6vSYVmJLQTEiY98Ut6aEo6kvN7d/7Fd0k8ZLvEOhZrGo1RuKdzbRBJZ23KpIxAE7ozwBXP+HFFy4WcKWVcNHqyeCe9dP4svJ/CPD213PbW3bQ/l3bsjMRE+k7Tkx3rlej6pbK3GP8AlA9zzXnTk5c+xtgkiZ6lr1tKSeew7mtDonS7mrvKSZa4donC/I+wEz71k6Xpbt68GVgxcbYH5d35ZPB7z2rvfCHSgLiuNv4L6hCRyY2osfGGP6/NUSeNu5YtztPD/TLektC3bz3Zogufc/2A7Cpy01RtmpGyKiSM9KUoBSlKAUpSgFKUoBVKUoCtcX4z8Wm238LpCDqGhWflbO7An/Oew+R3gHN4t8S7N1jT3FW5B33CQfK4wB3fI+ByfavOOo6O7pbeGnzCN9xd/mLJJk+qCTP1c8ic1ooUNaU3u+F9/wAdyi6UtL08d2a9y88m3ZY3bhGXn1CQd1tWgFmPr5mZMCQSdrW37WmS35c7oMKGBD7o9TlIDIIx/NH8tWtqremsqEyXVWAlxvOQWYGCLfGIG6IAgFjzt26zsWclmYyT3J/T9oFetXXreXx/J58paeOS67dZmLOSzMZJPJJ/5xW90zQXC49CncgZbm47bPqEP6DJecBeS0Ad6p0uw6uSRb2m3uZnhrdtZybg5mQBAIMgDMxW/wBA6kX1C2bFpmt/zEjzZiG1DsZWYkFWBUKdvczC+7KxHhE6q8by5I+6l7V3RprCsFBLnzDBYn6r95hjjiMAQFmc9j0Xp1o6dl6XqY1Fs/iMY23iJjcrAwnO1h881tacNZD6l3XW6e5bFu6baglFTcTtEneks24duwgQMGo6VetJZPShbtWbjC7cuFgWA+ob2bm2FnAnP7nDOzVsvp7mqMcbmv0bxbrQNUuoRTd09sXArLtMKwDzt5wwII/rWjrOoN1LymewqW59KD67zjEm4FlbK/mPwQJP03+IeorrLgZV/BUNbDL6H1RUgssz6bCkBmY4WOZiNPqfWb2lRrJCi7Poe3HlhPp2qn5NuzbtYY2zzJaUI75S3ON+fBBa3T3NHfUhl3LtuIwkd5Eq2VIIgq2cfqZQ6wbvO11twxAFo2/RtgsWEKQQ0mZOa1en6KfxtSHYuZtrJDXDxiPUckRGBGYEVlN/+HWbkm8N2HGB5gzwdrLyCSCW3YIiRfJKW3f0+/3K4towajp1y3bt3GZX8zaQFJL+oEicZOM+xIrdtdPsrYL3GJaMKMFT/Lnk+4jA7jvA6DqTWbiXE2lhJAInkEEFeMyambeqsagu18N/EEgIttfSQFhVAmJkfmmpeLNcvK9OSPhxfozAekBrLNdBXhllTtAByzRBI7enOZiKjenaMO7C2gIf0hTLlScegnJPsTx+lTjXLurKpeQooYeYFBBJI5gyZIg4GJk+42ulX7f8XbtqFDiQWWQim2LgCKpUTiCT3PHz274q28ZfP6HK5NSSzsb/AIe6YIsNbUiHuFj7BQVUfOZP612vTtKqCFESxY/JYyT+9aXS9CLSKikkCeeckmprSJXjHpEhpUqQQVh0yVsigFKUoBSlKAUpSgFKVSgFcp4x8SeSpSyy75AdiwG0T6wpON+2ft7GDGTxV4iFlWS0wDAHc5MKmDiY5kQfafevL+pPbuuiXrjWhADQkwJ/MSZDHBg7oxuJM1pop1PLM91uFhGfqKXdQLaSr6cFSXT6uIZmk5IBYwM9iJp1DUrp7exLvnWmXCmZuQzGWJg+VxwBuiOzGsXWdSAQbtpECStu2og3Igbng4TEwDkyAeSOevXmuMWcyx5P9vsO0dor0Ken14bWyMdl2nOCt+8zku5knJJ/5/QVsdBG929OVXcLhYqlqD/1GgTjEAZJhYzV2ktWPNm9ua1sO0CZ3QPqCwSOePitnU6C42lLWdq6YMzAZDvtJG5zEGJgAnHtJkzu6hP4Ft9/exyqp/i5MNx7mruDT6UMVLbiWgNcYfVevEYAyYHCjAzJPR2fDb6e0qNeQ6S6wN+/ZB3FYG1C0n8In83AJzioXwnfW6RpNy2FusfNug/iXFxtsg8LJn7z+h6jrWvPT0v27ht+W6eVptMgkBSCGu3CcidxmZ3GfvWO1tPQvv1NMEmtTLetdSHTzci4jh0FvT6a2BstrB/Euc5ye/qk9uOQ6Il1rW13u/w0kC2rEeawElFHsB6neIUZ5IrV6L0nzfU+7ywwWFjfcY5FtJxMZLHCjJ7A9L1LqP8ACIQu3z2VFQJO2yvOxVMMsSCCZ3NJIVlqWhR+Fbs5qb3fBg6n1UaVQF2/xJADAf8ATtIAQLagMYgwylTJwxJ3RUX0rpalTf1DHaIIXO5y3BOCZOCAfqx2OYdyWJLSSSSSckzyTXUFvJtC5qWNy7kW0JBA3T3nODk8jcI5k2uOhbcsgpamWa8G2oe+zeewm2BC7B+UELAkQASy5EKI24599SXJZ5YmPvgQAR2EDt2rY12ivABrysAYAJkgRkLOYj+U1vdD6bb3Jc1DqqM222r4DEcs0Z8scE4k+mRkhnSs5GMvBDKm04yf6AVdAIrq/E/RdNbcfiLba4JG0bl+7BPpB91x/l71zur0r2o3DB+lgQUaO6sMH/TvFcrmpLKOWprZm5pdePIu27nqDZEzuJ27RnsBCmf8oEZxHdLu+TcS53Rlb9jn+lZunqjND8Qe8ce57Y/4eK2NT0wJaLmQSfTMgjiFKx9UEk5wRHvV0ZRinHzKcOST8j1y1Bgjg5H61JaNc1z3hV2bS2S3OwL/APiSo/oK6TR14rWHg9ZPKyS1kYrJVlqr6idFKUoBSlKAUpSgKVw3jnx0mlPkWPXdkC4VP/THcA/zkce3J9q7hxINfPGl6WGvumoui1G4l2zuIOYJxPJzWnpoQk259uxm6ic44Ue506objMbrCxtRriBzH5oBYzBuSMCfTBMlj6ef1vUmt+nhgdyqebZiN2SSHgwBPpkk+rCZ9b4nddyWwkAbFcbix2+kXCWOSQAROR78zD9I0xu3lGw3PzMo5IkZPciSJjMTW6vpt/EnwjLK7bREy3dXb1Bm6dlw/nEm20CBuUZXAGVkf5aw3tK9uNwwfpYEFG/9rDBrt9cLHl+UgXUSId1ClxJgbAODJhVEBSRMAE1DazoV3SJKuLk/VZK7pA7lchoxkARODVlXVxe3Hkn97EZ9O+eTmNa7AEIJO0xmCCeCK27N8brYUyfrKniU2khk781o9Rvxd3Km1YX0yTGOROY/er9NqFuNP0leD+YVk6jWrHJ9zXSouCSJ+/qbWrdm1RFsKpC7JgknILEEiOw/4RtuLAW8saViXF2N191VztgE4LGF3HABHbmD81lRwAXJYsGAHcgkFf349+Kk11hDW1LG7aSHFstNsgNlY7Cf0zVcZ42RKUfMkv8A1qzasLdthTenZbT8unCmYAmTPJf85OTErXKFyzSxJYmSTya6N9PY1bu7FdMFCgL6ZaSxLTgGMCBmIqFu6G4ihyh2HgkYPzWqmUPcz2KXsW6PR3Lz7LSl29h7DuSeBXdeD+htYZhqfLUsoCBiCZkwEYmJmSQM4HviI8A9VtWblxbsL5m2GPA2zgnsM88YrpOq9Vs6ey5uXUv78IhKtP3ycd5/2rxf/S625XeAofDt7+/Gxv6WiGjxM7mJemG0xXycPuH1bjckmJxJy0liMRXH+JtDet3vxgBKgKVI2kIAvpA+kf5YxNbnh/rW1vUdhCtktAck4BcyVhTAMx6R71j6wg1d92tXjcaSAtyFLAceUcKR/lMH23c1r6OqdUmpLCKeonGa2e5Bba6HwYLbM63boCkYtNGy4fc7htkdu9YOneGL95HaNm07QHBBYjkfEfNQ+pt+TPmDIJULIMkc5HYdzW+TjNOKe5jWYNSaJTqZsWr02JIVuJlSVIys5A5iScwQalOh9JbWXA7yLSQBwCY/LgRJ7xxUf4f6W2rKFhAWdzRiCZEfOSAPtXpOjsqihEEKMAf8/vWW2zC0rkvqry9XY3NOgUAKIAAAA4AHAFS+jStDSWpqb01qKyGs2EFXUpXDopSlAKUpQClKUBSuW8S+CrGq3Mv4dw5JAlGP+Zff5H9a6k1Q11PBxpNYZ4F1nwre01wLdGwEwHMm2fkMBn7RPxVuo1XkWltKg3PbadrA5eVLEqDukQVgiJIMjFe86nTrcUq6h1PIYAg/oa4DxJ/h6hltLjn8N88/yMeP1/ettfWN4Vm6MNnS6cus4nS6Z9Kh1BP44ggtuIm5AKEFfUxU3JIPpZIwa2uj9ct3XZ9WyqywRAba8GQpGYC8wOSQTJUVFdb0d5bjeYrK2CVPMgAFj2JMSSOSTUWVrdGqF0c538129DN40q5Ywdh1PQjXvviBEqysDAHIP8zGQT/KNvMkVyXUejMGm2GdDO10EkgEgyB8gie9ZbXUryW/LR4SSdpAIzzyP6VP6TrtkLsTaty6F3FlaFaIhI7DhFkDAE1U67KVjGqPl/b8i+M4Wb5wzjkvtbEHj3H/ADFbmnuoDvUjfET7z2I/b5rodb0K1s3N+HdY7QoaYPu47mJZmECASAO/M6rply2u4rtBiGBBUzwcHg9j3qrwoWb1v2f9FyslHaa+/UzK5S2A4yWHYlYZufiAamh1JmNu1qCblm3tlAAGKiQo3CCQPYmubTUNID8Vt6e+N5Ke22CTEc/pWdqUHiRZtLdHR6Kyr+Y9gC2itaMF2RiybyCQjYtwcg4wKgdd0m6m240Lun0xlZkxtP8ApjgTOKut3FCDzInIIPfkiD37VF67xBcJgBTAgbpYgDsJOKlUo6m+7x8vUrtc9OEbVmw+J7DPeazfwre374/vUK3Vb55ePhQF/tWs7s31MT9yT/etkc8IyST5Z2NrxDds22U3QRt2gbpuD4UgzH3kDkZrQ6F0m5rLoZh6e38oA/0H9T+taXQejNfcADH9/wDb3NerdK6etlAq/qff/as9s1DKjyXVQc+eDZ0GlW0oRBgfuT7mpbSWJrBpbM1PaHTVhZuSM+j08VvgVRFirqiSFKUoBSlKAUpSgFKUoBSlKApFY3Say0oCB6v0e3fWLihvb3H2PIrzvr3gpklrUsPb84/0b+9ewMtat/Sg1ZCyUHmLK7KozWJI+eb2icHbtJMwAAZn2jmfipLpxs2LW9iC9y20HngwFT0ETuEGeMGCOfUus+G7d7JEN2dcN/v+tcH13w3dVt14s6AEB0AkE/mZe59zOYHqxW+PWqa02fIwy6WVe8dzR6eL11nvX2iy0HYxEFXlxDHIAK2zBgMpPastnX/xuAPSuCrJgA4Lnnc3AAwBMmYArR1m+6+0kiyWthm2woJ4zEhC24hThZ4wKv1OrJXyNOCCdy7TK+WEJfkth/r3NJEDtwJyqUvijz2xwjkbWtn9WYupdGtswGljHp2kkhyJLATP0iJPHqGQcVAavSNacqPS3cTI/Q/vXWDVrpLYJJusfSGYqXKxPpGQbcsSCTySO2Nm3p0uJ5l6WVvUu5JuEt9bEDMyICAxAHJzUXY4rFizHs+7ZalneDw/kcOdZCsr8mMn7itW3oixklQfYNP/AMZqY6hox5htp6pgledh7pOZ28E10HSugoFBM++MSff7UsrhTiSfPCORsla9OODkF6O57/srf6gVt6HoBdgvqJPaFH/9H967+10m2eVJ+5P/AJqR0fTUTKIFnkgZP61n/wCiZZ/zp8mv0bpa2FCqBPcgf0HxU3prE1dp9JUxotHWaTyaIrGyK6HS1MWrcVbZtRWeoExSlKAUpSgFKUoBSlKAUpSgFKUoBSlKAUpSgLHtzWnqNGDW/VCKA4bq/hZSS9om0/uvB+4/8f1riNV0ltLu3K4YhxuUyr7srDflIYBgeZHFe2XLQNR2s6argggEHkESDVsLZQ4KbKYzPEdLZLMbmp3NCbl3AmQp2k4YSFOSoIxJ+9vXOotqHGyQF+kiQxLAA9+JBgY5+TXfda8HyrCySoPKEnaY9j2/Wag9B4WYP60KKOSWBLfAg4Hua2rrI/ia37eRkfTT/CnsR3h3omNzDH947D4/vXX6XQE9q3tH0/gAYFdDodABWOdjk9T5NtdagsIitL0r4qRtdMAqXS0BV8VVkng0bWiArbS0BWSlcOilKUApSlAKUpQClKUApSlAKUpQClKUApSlAKUpQClKUAqhFVpQGG5ZBrTu6AGpKkUBH6fRgVvKsVWKrQClKUApSlAKUpQClKUApSlAKUpQClKUApSlAKUpQClKUApSlAKUpQClKUApSlAKUpQClKUApSlAKUpQClKUApSlAKUpQClKUB/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8683" name="AutoShape 11" descr="data:image/jpeg;base64,/9j/4AAQSkZJRgABAQAAAQABAAD/2wCEAAkGBxIREhUUERQVFBQWFxUWGBcVGBgXFRggFBgYGBoYGBgYHCkgHR4pHhgYITIhJSktLi8uGB8zOTMsNygtMCsBCgoKDg0OGxAQGzQmICQsLC8sMiw0LCwvMSwvNDQsLC8xLCwsLy8sNCwsLCwsLC80Lyw0LywsLCwsLCwsLCwsLP/AABEIAOEA4QMBIgACEQEDEQH/xAAcAAEAAQUBAQAAAAAAAAAAAAAABQECAwQGBwj/xAA9EAACAQMDAgUCBAQFAwMFAAABAhEAAyEEEjEFQQYTIlFhMnEjQoGRFFKhsQdiweHwM4LRFXKyJGOSosL/xAAZAQEAAwEBAAAAAAAAAAAAAAAAAgMEAQX/xAAuEQACAgEDAgQEBwEBAAAAAAAAAQIDERIhMQRBE1FhgSKh4fAyQnGRscHRFAX/2gAMAwEAAhEDEQA/APcaUpQClKUApSlAKUqlAKVE+JPEFnQ2t90yxwlsfU7ew+Pc9v2ryPS/4k9QGouMRgkEW2UeUB/KD9QI9/37UB7lStfp2p821buEbS6I8TMblBiYE88xV1zV21uLbLAXHDMq/mYJG4gew3D9xQGelUpQFaUpQClKUApSlAKUpQClKUApSlAKUpQClKUApSlAKUpQClKpQCoTxV4ltaG3ub13Gny7Q+pyP7KO5/uYFYPGXiu30+3J9d5gdlv+m5vZQe/fgV4J1rrH8UW1V67dW6HyI2k7eFSfyx27TmupAzeIettrTdu6t7qXFICkelY5UWs4j/c8k1EaTrha4GaSske5iMT71BdT6k+oub3P2E4H+/zVuiJkASZ4AEn9qng4fQHiDxSrdLazo7xXVJb01vaBDNvNtHVSSI5IL4Ag571zP+GfUbj9Sto9wuLR1CKAWa2m6Ay2y2dsoInnbPevN/8A1V9sb22n8rZjJwrc7fjt81K+GNe1q6G0xNtwdyxE/YTzxxUHBncn1HdvKsbmCyQokgSTwBPJ+KwdN6hb1Cl7RlQ9y2SRGbTFG5+Qa8J8eddbVW7Vy5e+nTAMu2A1y5eIAto49L7R6n7ACJr0f/B25u0BksYvXPq7SFbHwZnOZJqJ07mq1SldOFaUpQClKUApSlAKUpQClKUApSlAKUpQClKUApSqUArlvG/jK309IEPfYStv259bxkLjjk9u5E91a+1uxddI3JbuMs5EqpIkfcV836vUXvMa/cueZvncHElmMxngAfsAIjtXUgWa/qzXnXWHUMzsSWBGWjBUgjAHGMAD7VzXUbrXW3P8/YfAqQjzWPmNtPb2+wq/qKPbRQ67lbCxzj3Hap+hwgLulIiM/bPNSfT9KbYV/VuMwTgf9pHOO/zU14c8PM03gwlVLbGO1iM5URlcH7weKkPEfUrRttba1tveWF9IAUTwXnkgf+6Oxq6t4ljGX/BVN5XJxWt0Vy39Q9LElSCIOfjv8Vk6fabaWgbQwWSck8jaOe3IraudBuIyC6AC0FfUBI4MtOP1roOrdPs6eztUrvLqYUyoBGJOYXggk53A84Dw3jLO+Is4RFI4YeuWHbd2/wDNdF4I8SDTa60We4tuYubJKkbWjco5HfjFchfvEEqOdwH2yJ/pXQ+H+jXCXa1uuKQCQBtLgdzOQkyOxYiAOYjGvO74Oynj9T6S0GutX0D2XW4h7qZH2Psfg1sV4X03VW7TBtM93TX1UbkBYm4QAdpBlSDkQQIPau08Nf4kpdhdSu0x9a5GO5Tn9p+wquVb7HVNdz0ClYdJq7d1Q9tldT3UyPt9/is1VkytKpSgK0qlVoBSlKAUpSgFKUoBSlKAUpSgFUqtUoDU6us2Lw97dwf/AKmvnDVLvtwDkMP6A4r6M65ZZ9NeVSQzWrgBGDJUxkV849StlbcXBBPG3ORwZqUU3wRbS5Ne9qQhC6m2WBHp2xn5+K3+idCubDfJ85Av0ZJAMcqT9PBx8H4q7pXSrtsC7qB5ymB6vUoz37rz7H5jkZeq6wG4V0e/czBYPrIjlVbIPq7ZAjEZmyuDe0fp9CE5Jc/Uyay+txtumUpdAUHaCbdv+ZhKyGIgQo3TjnjNo9M+9WtsDB3N5qhmJzLuST7QACIg5hWNbfTBas+WLpFu/O9g4LAMRAZyRBxJg4EmCIgyt3RhLd3dgiCszEk+prjEH04EYIaMcBVu3h+Hj98/QqypcnNafTWPOuum9nUO6JcQbHiZJY/SuScx2zOKs/gGuB9RcZbAKlkBWUcERAXiD/KQZmYit7zbTbfMfzLakbrYwzAfSzbuQGmLcnBmT6qrrbRcM7ISHcvbslmAG6JdoIMlRgD7/SM7YvThy27fQzNZ2juc5dBdWITapI3bVIWRxuJmDxiYwMV1NhtPsN2xeazdjIYn3HoCgRGAIEgAcVZqdNcewtuwPJtEDzLbuCd8qRuc4BYEHadsRmJExmq0ZsWkuXCu24W27WVj6DDEgHAz3rs41yWW1Hft/ZyDmntvt94JW/1PcysTbvXsICE2ovIVgWUGQW4GK1bNooE8td0k7l4Z+VU+4hgSBHYEzOLum6nTsgW6gg7SrKIJ5+ppDCZ94ELjBmXXpQCb2ZjJNon0eZO8Ify7iJ7bpKnjtWa6tQ448vP9C6uTlyY9F1G5p2LW7mx12T64DC4BAUERcQRMkES5jBBPddF8byANUmwnAZc9hIa2Mggnbic9hXnaK3mtdaWAmTb2nbAxtVC2cAA/lEnmCNS2dkG8+yJ8q3cOxctuBeciWAKhuYE45zuGr2LlLB7D4h8VW9PY820BqCRuUIw2kfzFxIArL4d8UWdXbVh+G5AlGYGCe24YP9D8V5D4hXUPpbM2DbVSxdLfrjgISFnETnME1D+FL1w6hfIVyMhzBCBYzuPH2HvFUuJcnsfSVK4DwBrtUdVftXb/AJtpU3KkD8M7lEbueJxXf1AkKrVKUBWlUqtAKUpQClKUApSlAKpVaoaAVw3jfwtZZUaygRrl1LZA/wCmfMMSV7EH2ruKiOs+q7pkP0i4bjHsPLU7RPvuIpnHAwnyeSdasaq0rD8vmMpuQSjshIOfpme5WTUR061bAVSr+cWneCFKn8oR5jnJLCPaOT7bodGbVrydyXE9U7l+rexY7gSRyTXKdf8AA6PLWCLbfyGTbP27r+kj4rXR1GlYkv8AfqZbaG3mLOMFlbNxrt5TqUPpDlistkgkTJHpOePY1hsdWLbxqC90MPzEsqn3KSJ4HBERNWdR6ZdsHY6suSQDlT8g8Gt7T2rGpOwIbNwA7QvqVu8knJjOOY7ntvi62tS3/r27exkepPD+/cp0PR277XH2hTbUEIPoE+kM7NMmcxGT2ORWz4mdReC2lPmME9AJb1R9bbuXMAgcDkkiK0+reatpLRRPKQwLiL9RAIO5vfmfkE5ipPwZprJBIuAX+IOCJnFsnB4z3PtVN2y8WSzjhc/uW186E/1NbSeHL1lkugq7zLIwlWkyQST6p7zH3qH1HTrg1Zu3baPYFzc9sLCwcbGRhKj23foTzXpb3HVdzHdHG1fUSfntXF+JOvlvw12l8y45tjuisDz79u2e2JdVrlixZ+Rq8DSvgeCG1Vu3J8pSlufSpO4gCIBbv/zmrtP1B1OSWXaVgkboYFcNEiJx2+DxUXcveUMHnAXsSe2a39VYe2dt1SjwCVOeR2I5HzXrUXV2rR3MNtU63q7E7q+vJqDtf0elgDG0eraYJBbkqPVGI4mIs8R6RX0PlW0QlSjJcBUblXduL9we5YEgwcAZqCOlublXY25o2qQQWniPcVO9S6PZ0+m2Xb7C8xEpbO5QcGGQHIGCTjtE4FVXUVrEUyVds92zl+n9e1nTyqkHyzlUuepCP/tsDj/tNSGp8bsd9yyzqzKF8t4Nu37uhnJxAwO5M1r+XdsofpuWWwfz2iT7gxtb9mrZ8MWLO2/ai6PN2N+GWKp5c7WLAbhEnn359893Syisx3XoX13xk8PZkl4F6q+mZ2uXTad9jAAAlseoMIkmTEe4IGa7zw//AIl2Lp8vVL5Dgkbs+WY7mfUn2Mge9cNoNyeZbXbDtkkq+5RgDarEr6RxDCewrNojcu7kvWwm4bNzMsNt9QC3DLEyMDOec4rO61B/Env8i1TcuGe22rgYBlIZSJBBkH5BFanWeq2tJZa9fbaij9SeyqO5PtXjmj6pqdETd07eXbjc9poK4O1iVU7Cd3Owg5GBUN4u8W3+oXUFxYtgQqL9CmILHvJznsMD5jbVow08pkq7NXY9j8LeOdJr4W2xt3SP+lcgMe/pIMN74M/FdNXhn+G3Rlt63T4zudoOdsW3P74Fe51UywrSqVWuAUpSgFKUoBSlKApFU21dSgLPLHtVr2Qay0oCH6j0lLilWUMp5BAI/rXAdc8ExJsH52Mf/i3/AJ/evViK19Rpg1TjNxeUQlBSW54Y+p1Gnb1EyBthwSQN27DckSPcjtkVksmy5m2xtM5A24ZcmNrLAUj78AFjJIFdH46uW7jjT24Lq0u/5beCQhIGWMfT8Ac1yPVrdq24FgtKYZicbl9iO/f9vavXp+OKzy/49TzbPhk8cErrus6i1ZuWnYIzqyhiS6YgHOWUieGmJH0xXGPcazAurBOVIIKt8qwMEfIJroOm9UKH8UeYsEZALDHZmBIHxx8czi0nRbWpuAsoSzuggt9W0AlQTy0QSeBPaQDCfSR3b2/gsh1EuOSNtdPG+5a6hYdSyg27ikkJ/wBq/Up4+/tyJjpuuXbbsva8wKRsMbnEwAu04YfHfHYQc3XNchUWbQUqseoKwjbgBdxkSIknmK3/AArd01m29wnfqYIRMBhOPwy2CT789o9+V0KFeqS37f76HbLdctMXsT2k0/8ADlFkG6+5h5hmII3CRBLkNwMDMd90bee4m2zrLAuoTtV7ctJyRO4gho/NPznJrV0+u02phNRaNu6CAGQNvLe8qN26YMGRWlf1V25Omt3TcWTudjiJgKCO2QCc7iYGPqpjVKUsS9/9TRNzjGOV9/qjR6gtoeZb0wm2TLsSCSAZCr/kBEz3IB4Are1CWbVnyoViVRkAJnKgtdeDmSfT8ADGapb0NuyrXXS4/ltshgApcxAZASQuZyc8RzWjf0iagNfvOQF4uIfWWPCWx7/EYHtXOr6rCVdb9yzpunT+Of7G/wBK0zx+Fbzd9O0lQWVRLbGbjIzMgyBmsb6xmF0kBPLKmDkbZCFHBwYMEGMeoCBAFOj6kKjXb96dQVNpFAYeSARJYQIOOBg9+9QPUdeLm61acifUxbLu2fUQOwk4+5JOIV3TjHNiy+3qcnVGUsQ2Rb1brRvuLZ3KDLAAsQT3MsfvjtJ7nO/0XpnlKC5LMON3InifmKp0vQlVVrsFx8QPvFZOpdQFscbmP0qOTWSTyzQlhYJzwz1ddPrrLMR6m2GeQLno3fEEjNe1g188eDPD1zW6hGIPZnY/SqgzP27Adz8V9DrUZYOorVaUqJ0UpSgFKUoBSlKAUpSgFKUoBXGeN/FTWvwNLm82GuDItcSB73IMhefg8Vk8Y+J2thrGlZfO4ZzlbWBiBM3DIhfn9K88uhmY27BkqAlxnI3EkmVDDLlvUCCJ5Ij1Rrop/NIzXW/liYrts7ns6SWb6nd2BMmUO08SxeCRnMTzWXV6ZQgtW2UTJVXGYYJkMR6SSv1NtnMbVjc1upt6e2qpmRuVJ9J3QdzgGCAeMmYgHZg6VrU2jL3h5rMoABcoyvwWgfVJzj3jEVsnKcY60smWKi3hss0SpZuf/UgqFE5E/M7e8gEL2kqciayazV6U3BdZfMtceWvYsh23G9I9UzhiZ+wrV1Giu3tnmXVCosvu3fgLMS4I+owIXljHPNWIlzVsun0dtvLWWCyNzEDN263G48ewkKPnli8RqTbWOfInX8Caxkyroxct3L6OiIpMWiRvEAcZkEmYAB/StR7RGGVlJzDAqT9gealtb0i7a0Cs9lrd63qTJ2+oqySGnuAVj2rTs9eW85bXBrsKQhTaNrEgliogGY96lXdOK23XzOTrjLnZktp7dz+G/GvFEf6cBoERJPMEEgKDMBoBGK0dBobjWbzW1JBKlTjcwtsSRtBn59pTmsmpF25at3blwPaLErbSDc9TlRIBG9+JnJH5q2tRqWvv5VrfbtIqlwBsaFx6UaNo7AEx3PvUoW5zjz39MEZVtckTqurXLmmXTnbsBGdstAM+8fr7d62bWj01lrItTqGVrhVJ5ZiuwsVAlcfSIPzWLX3yrsrql0gkEsrK8jBDFdp3CMzP3q/pevQXU3qi2jIYKD6vSYVmJLQTEiY98Ut6aEo6kvN7d/7Fd0k8ZLvEOhZrGo1RuKdzbRBJZ23KpIxAE7ozwBXP+HFFy4WcKWVcNHqyeCe9dP4svJ/CPD213PbW3bQ/l3bsjMRE+k7Tkx3rlej6pbK3GP8AlA9zzXnTk5c+xtgkiZ6lr1tKSeew7mtDonS7mrvKSZa4donC/I+wEz71k6Xpbt68GVgxcbYH5d35ZPB7z2rvfCHSgLiuNv4L6hCRyY2osfGGP6/NUSeNu5YtztPD/TLektC3bz3Zogufc/2A7Cpy01RtmpGyKiSM9KUoBSlKAUpSgFKUoBVKUoCtcX4z8Wm238LpCDqGhWflbO7An/Oew+R3gHN4t8S7N1jT3FW5B33CQfK4wB3fI+ByfavOOo6O7pbeGnzCN9xd/mLJJk+qCTP1c8ic1ooUNaU3u+F9/wAdyi6UtL08d2a9y88m3ZY3bhGXn1CQd1tWgFmPr5mZMCQSdrW37WmS35c7oMKGBD7o9TlIDIIx/NH8tWtqremsqEyXVWAlxvOQWYGCLfGIG6IAgFjzt26zsWclmYyT3J/T9oFetXXreXx/J58paeOS67dZmLOSzMZJPJJ/5xW90zQXC49CncgZbm47bPqEP6DJecBeS0Ad6p0uw6uSRb2m3uZnhrdtZybg5mQBAIMgDMxW/wBA6kX1C2bFpmt/zEjzZiG1DsZWYkFWBUKdvczC+7KxHhE6q8by5I+6l7V3RprCsFBLnzDBYn6r95hjjiMAQFmc9j0Xp1o6dl6XqY1Fs/iMY23iJjcrAwnO1h881tacNZD6l3XW6e5bFu6baglFTcTtEneks24duwgQMGo6VetJZPShbtWbjC7cuFgWA+ob2bm2FnAnP7nDOzVsvp7mqMcbmv0bxbrQNUuoRTd09sXArLtMKwDzt5wwII/rWjrOoN1LymewqW59KD67zjEm4FlbK/mPwQJP03+IeorrLgZV/BUNbDL6H1RUgssz6bCkBmY4WOZiNPqfWb2lRrJCi7Poe3HlhPp2qn5NuzbtYY2zzJaUI75S3ON+fBBa3T3NHfUhl3LtuIwkd5Eq2VIIgq2cfqZQ6wbvO11twxAFo2/RtgsWEKQQ0mZOa1en6KfxtSHYuZtrJDXDxiPUckRGBGYEVlN/+HWbkm8N2HGB5gzwdrLyCSCW3YIiRfJKW3f0+/3K4towajp1y3bt3GZX8zaQFJL+oEicZOM+xIrdtdPsrYL3GJaMKMFT/Lnk+4jA7jvA6DqTWbiXE2lhJAInkEEFeMyambeqsagu18N/EEgIttfSQFhVAmJkfmmpeLNcvK9OSPhxfozAekBrLNdBXhllTtAByzRBI7enOZiKjenaMO7C2gIf0hTLlScegnJPsTx+lTjXLurKpeQooYeYFBBJI5gyZIg4GJk+42ulX7f8XbtqFDiQWWQim2LgCKpUTiCT3PHz274q28ZfP6HK5NSSzsb/AIe6YIsNbUiHuFj7BQVUfOZP612vTtKqCFESxY/JYyT+9aXS9CLSKikkCeeckmprSJXjHpEhpUqQQVh0yVsigFKUoBSlKAUpSgFKVSgFcp4x8SeSpSyy75AdiwG0T6wpON+2ft7GDGTxV4iFlWS0wDAHc5MKmDiY5kQfafevL+pPbuuiXrjWhADQkwJ/MSZDHBg7oxuJM1pop1PLM91uFhGfqKXdQLaSr6cFSXT6uIZmk5IBYwM9iJp1DUrp7exLvnWmXCmZuQzGWJg+VxwBuiOzGsXWdSAQbtpECStu2og3Igbng4TEwDkyAeSOevXmuMWcyx5P9vsO0dor0Ken14bWyMdl2nOCt+8zku5knJJ/5/QVsdBG929OVXcLhYqlqD/1GgTjEAZJhYzV2ktWPNm9ua1sO0CZ3QPqCwSOePitnU6C42lLWdq6YMzAZDvtJG5zEGJgAnHtJkzu6hP4Ft9/exyqp/i5MNx7mruDT6UMVLbiWgNcYfVevEYAyYHCjAzJPR2fDb6e0qNeQ6S6wN+/ZB3FYG1C0n8In83AJzioXwnfW6RpNy2FusfNug/iXFxtsg8LJn7z+h6jrWvPT0v27ht+W6eVptMgkBSCGu3CcidxmZ3GfvWO1tPQvv1NMEmtTLetdSHTzci4jh0FvT6a2BstrB/Euc5ye/qk9uOQ6Il1rW13u/w0kC2rEeawElFHsB6neIUZ5IrV6L0nzfU+7ywwWFjfcY5FtJxMZLHCjJ7A9L1LqP8ACIQu3z2VFQJO2yvOxVMMsSCCZ3NJIVlqWhR+Fbs5qb3fBg6n1UaVQF2/xJADAf8ATtIAQLagMYgwylTJwxJ3RUX0rpalTf1DHaIIXO5y3BOCZOCAfqx2OYdyWJLSSSSSckzyTXUFvJtC5qWNy7kW0JBA3T3nODk8jcI5k2uOhbcsgpamWa8G2oe+zeewm2BC7B+UELAkQASy5EKI24599SXJZ5YmPvgQAR2EDt2rY12ivABrysAYAJkgRkLOYj+U1vdD6bb3Jc1DqqM222r4DEcs0Z8scE4k+mRkhnSs5GMvBDKm04yf6AVdAIrq/E/RdNbcfiLba4JG0bl+7BPpB91x/l71zur0r2o3DB+lgQUaO6sMH/TvFcrmpLKOWprZm5pdePIu27nqDZEzuJ27RnsBCmf8oEZxHdLu+TcS53Rlb9jn+lZunqjND8Qe8ce57Y/4eK2NT0wJaLmQSfTMgjiFKx9UEk5wRHvV0ZRinHzKcOST8j1y1Bgjg5H61JaNc1z3hV2bS2S3OwL/APiSo/oK6TR14rWHg9ZPKyS1kYrJVlqr6idFKUoBSlKAUpSgKVw3jnx0mlPkWPXdkC4VP/THcA/zkce3J9q7hxINfPGl6WGvumoui1G4l2zuIOYJxPJzWnpoQk259uxm6ic44Ue506objMbrCxtRriBzH5oBYzBuSMCfTBMlj6ef1vUmt+nhgdyqebZiN2SSHgwBPpkk+rCZ9b4nddyWwkAbFcbix2+kXCWOSQAROR78zD9I0xu3lGw3PzMo5IkZPciSJjMTW6vpt/EnwjLK7bREy3dXb1Bm6dlw/nEm20CBuUZXAGVkf5aw3tK9uNwwfpYEFG/9rDBrt9cLHl+UgXUSId1ClxJgbAODJhVEBSRMAE1DazoV3SJKuLk/VZK7pA7lchoxkARODVlXVxe3Hkn97EZ9O+eTmNa7AEIJO0xmCCeCK27N8brYUyfrKniU2khk781o9Rvxd3Km1YX0yTGOROY/er9NqFuNP0leD+YVk6jWrHJ9zXSouCSJ+/qbWrdm1RFsKpC7JgknILEEiOw/4RtuLAW8saViXF2N191VztgE4LGF3HABHbmD81lRwAXJYsGAHcgkFf349+Kk11hDW1LG7aSHFstNsgNlY7Cf0zVcZ42RKUfMkv8A1qzasLdthTenZbT8unCmYAmTPJf85OTErXKFyzSxJYmSTya6N9PY1bu7FdMFCgL6ZaSxLTgGMCBmIqFu6G4ihyh2HgkYPzWqmUPcz2KXsW6PR3Lz7LSl29h7DuSeBXdeD+htYZhqfLUsoCBiCZkwEYmJmSQM4HviI8A9VtWblxbsL5m2GPA2zgnsM88YrpOq9Vs6ey5uXUv78IhKtP3ycd5/2rxf/S625XeAofDt7+/Gxv6WiGjxM7mJemG0xXycPuH1bjckmJxJy0liMRXH+JtDet3vxgBKgKVI2kIAvpA+kf5YxNbnh/rW1vUdhCtktAck4BcyVhTAMx6R71j6wg1d92tXjcaSAtyFLAceUcKR/lMH23c1r6OqdUmpLCKeonGa2e5Bba6HwYLbM63boCkYtNGy4fc7htkdu9YOneGL95HaNm07QHBBYjkfEfNQ+pt+TPmDIJULIMkc5HYdzW+TjNOKe5jWYNSaJTqZsWr02JIVuJlSVIys5A5iScwQalOh9JbWXA7yLSQBwCY/LgRJ7xxUf4f6W2rKFhAWdzRiCZEfOSAPtXpOjsqihEEKMAf8/vWW2zC0rkvqry9XY3NOgUAKIAAAA4AHAFS+jStDSWpqb01qKyGs2EFXUpXDopSlAKUpQClKUBSuW8S+CrGq3Mv4dw5JAlGP+Zff5H9a6k1Q11PBxpNYZ4F1nwre01wLdGwEwHMm2fkMBn7RPxVuo1XkWltKg3PbadrA5eVLEqDukQVgiJIMjFe86nTrcUq6h1PIYAg/oa4DxJ/h6hltLjn8N88/yMeP1/ettfWN4Vm6MNnS6cus4nS6Z9Kh1BP44ggtuIm5AKEFfUxU3JIPpZIwa2uj9ct3XZ9WyqywRAba8GQpGYC8wOSQTJUVFdb0d5bjeYrK2CVPMgAFj2JMSSOSTUWVrdGqF0c538129DN40q5Ywdh1PQjXvviBEqysDAHIP8zGQT/KNvMkVyXUejMGm2GdDO10EkgEgyB8gie9ZbXUryW/LR4SSdpAIzzyP6VP6TrtkLsTaty6F3FlaFaIhI7DhFkDAE1U67KVjGqPl/b8i+M4Wb5wzjkvtbEHj3H/ADFbmnuoDvUjfET7z2I/b5rodb0K1s3N+HdY7QoaYPu47mJZmECASAO/M6rply2u4rtBiGBBUzwcHg9j3qrwoWb1v2f9FyslHaa+/UzK5S2A4yWHYlYZufiAamh1JmNu1qCblm3tlAAGKiQo3CCQPYmubTUNID8Vt6e+N5Ke22CTEc/pWdqUHiRZtLdHR6Kyr+Y9gC2itaMF2RiybyCQjYtwcg4wKgdd0m6m240Lun0xlZkxtP8ApjgTOKut3FCDzInIIPfkiD37VF67xBcJgBTAgbpYgDsJOKlUo6m+7x8vUrtc9OEbVmw+J7DPeazfwre374/vUK3Vb55ePhQF/tWs7s31MT9yT/etkc8IyST5Z2NrxDds22U3QRt2gbpuD4UgzH3kDkZrQ6F0m5rLoZh6e38oA/0H9T+taXQejNfcADH9/wDb3NerdK6etlAq/qff/as9s1DKjyXVQc+eDZ0GlW0oRBgfuT7mpbSWJrBpbM1PaHTVhZuSM+j08VvgVRFirqiSFKUoBSlKAUpSgFKUoBSlKApFY3Say0oCB6v0e3fWLihvb3H2PIrzvr3gpklrUsPb84/0b+9ewMtat/Sg1ZCyUHmLK7KozWJI+eb2icHbtJMwAAZn2jmfipLpxs2LW9iC9y20HngwFT0ETuEGeMGCOfUus+G7d7JEN2dcN/v+tcH13w3dVt14s6AEB0AkE/mZe59zOYHqxW+PWqa02fIwy6WVe8dzR6eL11nvX2iy0HYxEFXlxDHIAK2zBgMpPastnX/xuAPSuCrJgA4Lnnc3AAwBMmYArR1m+6+0kiyWthm2woJ4zEhC24hThZ4wKv1OrJXyNOCCdy7TK+WEJfkth/r3NJEDtwJyqUvijz2xwjkbWtn9WYupdGtswGljHp2kkhyJLATP0iJPHqGQcVAavSNacqPS3cTI/Q/vXWDVrpLYJJusfSGYqXKxPpGQbcsSCTySO2Nm3p0uJ5l6WVvUu5JuEt9bEDMyICAxAHJzUXY4rFizHs+7ZalneDw/kcOdZCsr8mMn7itW3oixklQfYNP/AMZqY6hox5htp6pgledh7pOZ28E10HSugoFBM++MSff7UsrhTiSfPCORsla9OODkF6O57/srf6gVt6HoBdgvqJPaFH/9H967+10m2eVJ+5P/AJqR0fTUTKIFnkgZP61n/wCiZZ/zp8mv0bpa2FCqBPcgf0HxU3prE1dp9JUxotHWaTyaIrGyK6HS1MWrcVbZtRWeoExSlKAUpSgFKUoBSlKAUpSgFKUoBSlKAUpSgLHtzWnqNGDW/VCKA4bq/hZSS9om0/uvB+4/8f1riNV0ltLu3K4YhxuUyr7srDflIYBgeZHFe2XLQNR2s6argggEHkESDVsLZQ4KbKYzPEdLZLMbmp3NCbl3AmQp2k4YSFOSoIxJ+9vXOotqHGyQF+kiQxLAA9+JBgY5+TXfda8HyrCySoPKEnaY9j2/Wag9B4WYP60KKOSWBLfAg4Hua2rrI/ia37eRkfTT/CnsR3h3omNzDH947D4/vXX6XQE9q3tH0/gAYFdDodABWOdjk9T5NtdagsIitL0r4qRtdMAqXS0BV8VVkng0bWiArbS0BWSlcOilKUApSlAKUpQClKUApSlAKUpQClKUApSlAKUpQClKUAqhFVpQGG5ZBrTu6AGpKkUBH6fRgVvKsVWKrQClKUApSlAKUpQClKUApSlAKUpQClKUApSlAKUpQClKUApSlAKUpQClKUApSlAKUpQClKUApSlAKUpQClKUApSlAKUpQClKUB/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4098" name="Picture 2" descr="http://t2.gstatic.com/images?q=tbn:ANd9GcQjmBeMfQQwL5_rTMqwfQYiXznCbquiA8oHXSqsaF2X711X0P7X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35027" y="3297534"/>
            <a:ext cx="2905125" cy="157162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Logotht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954498" y="0"/>
            <a:ext cx="2189502" cy="980728"/>
          </a:xfrm>
          <a:prstGeom prst="rect">
            <a:avLst/>
          </a:prstGeom>
        </p:spPr>
      </p:pic>
      <p:grpSp>
        <p:nvGrpSpPr>
          <p:cNvPr id="2" name="Grupo 6"/>
          <p:cNvGrpSpPr/>
          <p:nvPr/>
        </p:nvGrpSpPr>
        <p:grpSpPr>
          <a:xfrm>
            <a:off x="-504056" y="0"/>
            <a:ext cx="2627784" cy="1772813"/>
            <a:chOff x="3550856" y="2892326"/>
            <a:chExt cx="1367683" cy="923330"/>
          </a:xfrm>
        </p:grpSpPr>
        <p:sp>
          <p:nvSpPr>
            <p:cNvPr id="5" name="Retângulo 4"/>
            <p:cNvSpPr/>
            <p:nvPr/>
          </p:nvSpPr>
          <p:spPr>
            <a:xfrm>
              <a:off x="3550856" y="2892326"/>
              <a:ext cx="1367683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pt-BR" sz="5400" b="1" cap="none" spc="0" dirty="0" smtClean="0">
                  <a:ln w="31550" cmpd="sng">
                    <a:gradFill>
                      <a:gsLst>
                        <a:gs pos="25000">
                          <a:schemeClr val="accent1">
                            <a:shade val="25000"/>
                            <a:satMod val="190000"/>
                          </a:schemeClr>
                        </a:gs>
                        <a:gs pos="80000">
                          <a:schemeClr val="accent1">
                            <a:tint val="75000"/>
                            <a:satMod val="190000"/>
                          </a:schemeClr>
                        </a:gs>
                      </a:gsLst>
                      <a:lin ang="5400000"/>
                    </a:gradFill>
                    <a:prstDash val="solid"/>
                  </a:ln>
                  <a:solidFill>
                    <a:srgbClr val="FFFFFF"/>
                  </a:solidFill>
                  <a:effectLst>
                    <a:outerShdw blurRad="41275" dist="12700" dir="12000000" algn="tl" rotWithShape="0">
                      <a:srgbClr val="000000">
                        <a:alpha val="40000"/>
                      </a:srgbClr>
                    </a:outerShdw>
                  </a:effectLst>
                </a:rPr>
                <a:t>DEV</a:t>
              </a:r>
              <a:endParaRPr lang="pt-BR" sz="5400" b="1" cap="none" spc="0" dirty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FFFFFF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</a:endParaRPr>
            </a:p>
          </p:txBody>
        </p:sp>
        <p:sp>
          <p:nvSpPr>
            <p:cNvPr id="6" name="CaixaDeTexto 5"/>
            <p:cNvSpPr txBox="1"/>
            <p:nvPr/>
          </p:nvSpPr>
          <p:spPr>
            <a:xfrm>
              <a:off x="3874828" y="3229771"/>
              <a:ext cx="706409" cy="2858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dirty="0" smtClean="0"/>
                <a:t>Rio Claro</a:t>
              </a:r>
              <a:endParaRPr lang="pt-BR" dirty="0"/>
            </a:p>
          </p:txBody>
        </p:sp>
      </p:grpSp>
      <p:sp>
        <p:nvSpPr>
          <p:cNvPr id="8" name="Retângulo 7"/>
          <p:cNvSpPr/>
          <p:nvPr/>
        </p:nvSpPr>
        <p:spPr>
          <a:xfrm>
            <a:off x="1763688" y="221739"/>
            <a:ext cx="5183855" cy="83099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800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Mini-Curso Arduino</a:t>
            </a:r>
            <a:endParaRPr lang="pt-BR" sz="4800" b="1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</a:endParaRPr>
          </a:p>
        </p:txBody>
      </p:sp>
      <p:cxnSp>
        <p:nvCxnSpPr>
          <p:cNvPr id="10" name="Conector reto 9"/>
          <p:cNvCxnSpPr/>
          <p:nvPr/>
        </p:nvCxnSpPr>
        <p:spPr>
          <a:xfrm>
            <a:off x="179512" y="1124744"/>
            <a:ext cx="8784976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Retângulo 12"/>
          <p:cNvSpPr/>
          <p:nvPr/>
        </p:nvSpPr>
        <p:spPr>
          <a:xfrm>
            <a:off x="539553" y="1700808"/>
            <a:ext cx="5616624" cy="70788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lIns="91440" tIns="45720" rIns="91440" bIns="45720">
            <a:spAutoFit/>
          </a:bodyPr>
          <a:lstStyle/>
          <a:p>
            <a:r>
              <a:rPr lang="pt-BR" sz="4000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Sensor de Luminosidade</a:t>
            </a:r>
            <a:endParaRPr lang="pt-BR" sz="4000" b="1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</a:endParaRPr>
          </a:p>
        </p:txBody>
      </p:sp>
      <p:sp>
        <p:nvSpPr>
          <p:cNvPr id="28679" name="AutoShape 7" descr="data:image/jpeg;base64,/9j/4AAQSkZJRgABAQAAAQABAAD/2wCEAAkGBxIREhUUERQVFBQWFxUWGBcVGBgXFRggFBgYGBoYGBgYHCkgHR4pHhgYITIhJSktLi8uGB8zOTMsNygtMCsBCgoKDg0OGxAQGzQmICQsLC8sMiw0LCwvMSwvNDQsLC8xLCwsLy8sNCwsLCwsLC80Lyw0LywsLCwsLCwsLCwsLP/AABEIAOEA4QMBIgACEQEDEQH/xAAcAAEAAQUBAQAAAAAAAAAAAAAABQECAwQGBwj/xAA9EAACAQMDAgUCBAQFAwMFAAABAhEAAyEEEjEFQQYTIlFhMnEjQoGRFFKhsQdiweHwM4LRFXKyJGOSosL/xAAZAQEAAwEBAAAAAAAAAAAAAAAAAgMEAQX/xAAuEQACAgEDAgQEBwEBAAAAAAAAAQIDERIhMQRBE1FhgSKh4fAyQnGRscHRFAX/2gAMAwEAAhEDEQA/APcaUpQClKUApSlAKUqlAKVE+JPEFnQ2t90yxwlsfU7ew+Pc9v2ryPS/4k9QGouMRgkEW2UeUB/KD9QI9/37UB7lStfp2p821buEbS6I8TMblBiYE88xV1zV21uLbLAXHDMq/mYJG4gew3D9xQGelUpQFaUpQClKUApSlAKUpQClKUApSlAKUpQClKUApSlAKUpQClKpQCoTxV4ltaG3ub13Gny7Q+pyP7KO5/uYFYPGXiu30+3J9d5gdlv+m5vZQe/fgV4J1rrH8UW1V67dW6HyI2k7eFSfyx27TmupAzeIettrTdu6t7qXFICkelY5UWs4j/c8k1EaTrha4GaSske5iMT71BdT6k+oub3P2E4H+/zVuiJkASZ4AEn9qng4fQHiDxSrdLazo7xXVJb01vaBDNvNtHVSSI5IL4Ag571zP+GfUbj9Sto9wuLR1CKAWa2m6Ay2y2dsoInnbPevN/8A1V9sb22n8rZjJwrc7fjt81K+GNe1q6G0xNtwdyxE/YTzxxUHBncn1HdvKsbmCyQokgSTwBPJ+KwdN6hb1Cl7RlQ9y2SRGbTFG5+Qa8J8eddbVW7Vy5e+nTAMu2A1y5eIAto49L7R6n7ACJr0f/B25u0BksYvXPq7SFbHwZnOZJqJ07mq1SldOFaUpQClKUApSlAKUpQClKUApSlAKUpQClKUApSqUArlvG/jK309IEPfYStv259bxkLjjk9u5E91a+1uxddI3JbuMs5EqpIkfcV836vUXvMa/cueZvncHElmMxngAfsAIjtXUgWa/qzXnXWHUMzsSWBGWjBUgjAHGMAD7VzXUbrXW3P8/YfAqQjzWPmNtPb2+wq/qKPbRQ67lbCxzj3Hap+hwgLulIiM/bPNSfT9KbYV/VuMwTgf9pHOO/zU14c8PM03gwlVLbGO1iM5URlcH7weKkPEfUrRttba1tveWF9IAUTwXnkgf+6Oxq6t4ljGX/BVN5XJxWt0Vy39Q9LElSCIOfjv8Vk6fabaWgbQwWSck8jaOe3IraudBuIyC6AC0FfUBI4MtOP1roOrdPs6eztUrvLqYUyoBGJOYXggk53A84Dw3jLO+Is4RFI4YeuWHbd2/wDNdF4I8SDTa60We4tuYubJKkbWjco5HfjFchfvEEqOdwH2yJ/pXQ+H+jXCXa1uuKQCQBtLgdzOQkyOxYiAOYjGvO74Oynj9T6S0GutX0D2XW4h7qZH2Psfg1sV4X03VW7TBtM93TX1UbkBYm4QAdpBlSDkQQIPau08Nf4kpdhdSu0x9a5GO5Tn9p+wquVb7HVNdz0ClYdJq7d1Q9tldT3UyPt9/is1VkytKpSgK0qlVoBSlKAUpSgFKUoBSlKAUpSgFUqtUoDU6us2Lw97dwf/AKmvnDVLvtwDkMP6A4r6M65ZZ9NeVSQzWrgBGDJUxkV849StlbcXBBPG3ORwZqUU3wRbS5Ne9qQhC6m2WBHp2xn5+K3+idCubDfJ85Av0ZJAMcqT9PBx8H4q7pXSrtsC7qB5ymB6vUoz37rz7H5jkZeq6wG4V0e/czBYPrIjlVbIPq7ZAjEZmyuDe0fp9CE5Jc/Uyay+txtumUpdAUHaCbdv+ZhKyGIgQo3TjnjNo9M+9WtsDB3N5qhmJzLuST7QACIg5hWNbfTBas+WLpFu/O9g4LAMRAZyRBxJg4EmCIgyt3RhLd3dgiCszEk+prjEH04EYIaMcBVu3h+Hj98/QqypcnNafTWPOuum9nUO6JcQbHiZJY/SuScx2zOKs/gGuB9RcZbAKlkBWUcERAXiD/KQZmYit7zbTbfMfzLakbrYwzAfSzbuQGmLcnBmT6qrrbRcM7ISHcvbslmAG6JdoIMlRgD7/SM7YvThy27fQzNZ2juc5dBdWITapI3bVIWRxuJmDxiYwMV1NhtPsN2xeazdjIYn3HoCgRGAIEgAcVZqdNcewtuwPJtEDzLbuCd8qRuc4BYEHadsRmJExmq0ZsWkuXCu24W27WVj6DDEgHAz3rs41yWW1Hft/ZyDmntvt94JW/1PcysTbvXsICE2ovIVgWUGQW4GK1bNooE8td0k7l4Z+VU+4hgSBHYEzOLum6nTsgW6gg7SrKIJ5+ppDCZ94ELjBmXXpQCb2ZjJNon0eZO8Ify7iJ7bpKnjtWa6tQ448vP9C6uTlyY9F1G5p2LW7mx12T64DC4BAUERcQRMkES5jBBPddF8byANUmwnAZc9hIa2Mggnbic9hXnaK3mtdaWAmTb2nbAxtVC2cAA/lEnmCNS2dkG8+yJ8q3cOxctuBeciWAKhuYE45zuGr2LlLB7D4h8VW9PY820BqCRuUIw2kfzFxIArL4d8UWdXbVh+G5AlGYGCe24YP9D8V5D4hXUPpbM2DbVSxdLfrjgISFnETnME1D+FL1w6hfIVyMhzBCBYzuPH2HvFUuJcnsfSVK4DwBrtUdVftXb/AJtpU3KkD8M7lEbueJxXf1AkKrVKUBWlUqtAKUpQClKUApSlAKpVaoaAVw3jfwtZZUaygRrl1LZA/wCmfMMSV7EH2ruKiOs+q7pkP0i4bjHsPLU7RPvuIpnHAwnyeSdasaq0rD8vmMpuQSjshIOfpme5WTUR061bAVSr+cWneCFKn8oR5jnJLCPaOT7bodGbVrydyXE9U7l+rexY7gSRyTXKdf8AA6PLWCLbfyGTbP27r+kj4rXR1GlYkv8AfqZbaG3mLOMFlbNxrt5TqUPpDlistkgkTJHpOePY1hsdWLbxqC90MPzEsqn3KSJ4HBERNWdR6ZdsHY6suSQDlT8g8Gt7T2rGpOwIbNwA7QvqVu8knJjOOY7ntvi62tS3/r27exkepPD+/cp0PR277XH2hTbUEIPoE+kM7NMmcxGT2ORWz4mdReC2lPmME9AJb1R9bbuXMAgcDkkiK0+reatpLRRPKQwLiL9RAIO5vfmfkE5ipPwZprJBIuAX+IOCJnFsnB4z3PtVN2y8WSzjhc/uW186E/1NbSeHL1lkugq7zLIwlWkyQST6p7zH3qH1HTrg1Zu3baPYFzc9sLCwcbGRhKj23foTzXpb3HVdzHdHG1fUSfntXF+JOvlvw12l8y45tjuisDz79u2e2JdVrlixZ+Rq8DSvgeCG1Vu3J8pSlufSpO4gCIBbv/zmrtP1B1OSWXaVgkboYFcNEiJx2+DxUXcveUMHnAXsSe2a39VYe2dt1SjwCVOeR2I5HzXrUXV2rR3MNtU63q7E7q+vJqDtf0elgDG0eraYJBbkqPVGI4mIs8R6RX0PlW0QlSjJcBUblXduL9we5YEgwcAZqCOlublXY25o2qQQWniPcVO9S6PZ0+m2Xb7C8xEpbO5QcGGQHIGCTjtE4FVXUVrEUyVds92zl+n9e1nTyqkHyzlUuepCP/tsDj/tNSGp8bsd9yyzqzKF8t4Nu37uhnJxAwO5M1r+XdsofpuWWwfz2iT7gxtb9mrZ8MWLO2/ai6PN2N+GWKp5c7WLAbhEnn359893Syisx3XoX13xk8PZkl4F6q+mZ2uXTad9jAAAlseoMIkmTEe4IGa7zw//AIl2Lp8vVL5Dgkbs+WY7mfUn2Mge9cNoNyeZbXbDtkkq+5RgDarEr6RxDCewrNojcu7kvWwm4bNzMsNt9QC3DLEyMDOec4rO61B/Env8i1TcuGe22rgYBlIZSJBBkH5BFanWeq2tJZa9fbaij9SeyqO5PtXjmj6pqdETd07eXbjc9poK4O1iVU7Cd3Owg5GBUN4u8W3+oXUFxYtgQqL9CmILHvJznsMD5jbVow08pkq7NXY9j8LeOdJr4W2xt3SP+lcgMe/pIMN74M/FdNXhn+G3Rlt63T4zudoOdsW3P74Fe51UywrSqVWuAUpSgFKUoBSlKApFU21dSgLPLHtVr2Qay0oCH6j0lLilWUMp5BAI/rXAdc8ExJsH52Mf/i3/AJ/evViK19Rpg1TjNxeUQlBSW54Y+p1Gnb1EyBthwSQN27DckSPcjtkVksmy5m2xtM5A24ZcmNrLAUj78AFjJIFdH46uW7jjT24Lq0u/5beCQhIGWMfT8Ac1yPVrdq24FgtKYZicbl9iO/f9vavXp+OKzy/49TzbPhk8cErrus6i1ZuWnYIzqyhiS6YgHOWUieGmJH0xXGPcazAurBOVIIKt8qwMEfIJroOm9UKH8UeYsEZALDHZmBIHxx8czi0nRbWpuAsoSzuggt9W0AlQTy0QSeBPaQDCfSR3b2/gsh1EuOSNtdPG+5a6hYdSyg27ikkJ/wBq/Up4+/tyJjpuuXbbsva8wKRsMbnEwAu04YfHfHYQc3XNchUWbQUqseoKwjbgBdxkSIknmK3/AArd01m29wnfqYIRMBhOPwy2CT789o9+V0KFeqS37f76HbLdctMXsT2k0/8ADlFkG6+5h5hmII3CRBLkNwMDMd90bee4m2zrLAuoTtV7ctJyRO4gho/NPznJrV0+u02phNRaNu6CAGQNvLe8qN26YMGRWlf1V25Omt3TcWTudjiJgKCO2QCc7iYGPqpjVKUsS9/9TRNzjGOV9/qjR6gtoeZb0wm2TLsSCSAZCr/kBEz3IB4Are1CWbVnyoViVRkAJnKgtdeDmSfT8ADGapb0NuyrXXS4/ltshgApcxAZASQuZyc8RzWjf0iagNfvOQF4uIfWWPCWx7/EYHtXOr6rCVdb9yzpunT+Of7G/wBK0zx+Fbzd9O0lQWVRLbGbjIzMgyBmsb6xmF0kBPLKmDkbZCFHBwYMEGMeoCBAFOj6kKjXb96dQVNpFAYeSARJYQIOOBg9+9QPUdeLm61acifUxbLu2fUQOwk4+5JOIV3TjHNiy+3qcnVGUsQ2Rb1brRvuLZ3KDLAAsQT3MsfvjtJ7nO/0XpnlKC5LMON3InifmKp0vQlVVrsFx8QPvFZOpdQFscbmP0qOTWSTyzQlhYJzwz1ddPrrLMR6m2GeQLno3fEEjNe1g188eDPD1zW6hGIPZnY/SqgzP27Adz8V9DrUZYOorVaUqJ0UpSgFKUoBSlKAUpSgFKUoBXGeN/FTWvwNLm82GuDItcSB73IMhefg8Vk8Y+J2thrGlZfO4ZzlbWBiBM3DIhfn9K88uhmY27BkqAlxnI3EkmVDDLlvUCCJ5Ij1Rrop/NIzXW/liYrts7ns6SWb6nd2BMmUO08SxeCRnMTzWXV6ZQgtW2UTJVXGYYJkMR6SSv1NtnMbVjc1upt6e2qpmRuVJ9J3QdzgGCAeMmYgHZg6VrU2jL3h5rMoABcoyvwWgfVJzj3jEVsnKcY60smWKi3hss0SpZuf/UgqFE5E/M7e8gEL2kqciayazV6U3BdZfMtceWvYsh23G9I9UzhiZ+wrV1Giu3tnmXVCosvu3fgLMS4I+owIXljHPNWIlzVsun0dtvLWWCyNzEDN263G48ewkKPnli8RqTbWOfInX8Caxkyroxct3L6OiIpMWiRvEAcZkEmYAB/StR7RGGVlJzDAqT9gealtb0i7a0Cs9lrd63qTJ2+oqySGnuAVj2rTs9eW85bXBrsKQhTaNrEgliogGY96lXdOK23XzOTrjLnZktp7dz+G/GvFEf6cBoERJPMEEgKDMBoBGK0dBobjWbzW1JBKlTjcwtsSRtBn59pTmsmpF25at3blwPaLErbSDc9TlRIBG9+JnJH5q2tRqWvv5VrfbtIqlwBsaFx6UaNo7AEx3PvUoW5zjz39MEZVtckTqurXLmmXTnbsBGdstAM+8fr7d62bWj01lrItTqGVrhVJ5ZiuwsVAlcfSIPzWLX3yrsrql0gkEsrK8jBDFdp3CMzP3q/pevQXU3qi2jIYKD6vSYVmJLQTEiY98Ut6aEo6kvN7d/7Fd0k8ZLvEOhZrGo1RuKdzbRBJZ23KpIxAE7ozwBXP+HFFy4WcKWVcNHqyeCe9dP4svJ/CPD213PbW3bQ/l3bsjMRE+k7Tkx3rlej6pbK3GP8AlA9zzXnTk5c+xtgkiZ6lr1tKSeew7mtDonS7mrvKSZa4donC/I+wEz71k6Xpbt68GVgxcbYH5d35ZPB7z2rvfCHSgLiuNv4L6hCRyY2osfGGP6/NUSeNu5YtztPD/TLektC3bz3Zogufc/2A7Cpy01RtmpGyKiSM9KUoBSlKAUpSgFKUoBVKUoCtcX4z8Wm238LpCDqGhWflbO7An/Oew+R3gHN4t8S7N1jT3FW5B33CQfK4wB3fI+ByfavOOo6O7pbeGnzCN9xd/mLJJk+qCTP1c8ic1ooUNaU3u+F9/wAdyi6UtL08d2a9y88m3ZY3bhGXn1CQd1tWgFmPr5mZMCQSdrW37WmS35c7oMKGBD7o9TlIDIIx/NH8tWtqremsqEyXVWAlxvOQWYGCLfGIG6IAgFjzt26zsWclmYyT3J/T9oFetXXreXx/J58paeOS67dZmLOSzMZJPJJ/5xW90zQXC49CncgZbm47bPqEP6DJecBeS0Ad6p0uw6uSRb2m3uZnhrdtZybg5mQBAIMgDMxW/wBA6kX1C2bFpmt/zEjzZiG1DsZWYkFWBUKdvczC+7KxHhE6q8by5I+6l7V3RprCsFBLnzDBYn6r95hjjiMAQFmc9j0Xp1o6dl6XqY1Fs/iMY23iJjcrAwnO1h881tacNZD6l3XW6e5bFu6baglFTcTtEneks24duwgQMGo6VetJZPShbtWbjC7cuFgWA+ob2bm2FnAnP7nDOzVsvp7mqMcbmv0bxbrQNUuoRTd09sXArLtMKwDzt5wwII/rWjrOoN1LymewqW59KD67zjEm4FlbK/mPwQJP03+IeorrLgZV/BUNbDL6H1RUgssz6bCkBmY4WOZiNPqfWb2lRrJCi7Poe3HlhPp2qn5NuzbtYY2zzJaUI75S3ON+fBBa3T3NHfUhl3LtuIwkd5Eq2VIIgq2cfqZQ6wbvO11twxAFo2/RtgsWEKQQ0mZOa1en6KfxtSHYuZtrJDXDxiPUckRGBGYEVlN/+HWbkm8N2HGB5gzwdrLyCSCW3YIiRfJKW3f0+/3K4towajp1y3bt3GZX8zaQFJL+oEicZOM+xIrdtdPsrYL3GJaMKMFT/Lnk+4jA7jvA6DqTWbiXE2lhJAInkEEFeMyambeqsagu18N/EEgIttfSQFhVAmJkfmmpeLNcvK9OSPhxfozAekBrLNdBXhllTtAByzRBI7enOZiKjenaMO7C2gIf0hTLlScegnJPsTx+lTjXLurKpeQooYeYFBBJI5gyZIg4GJk+42ulX7f8XbtqFDiQWWQim2LgCKpUTiCT3PHz274q28ZfP6HK5NSSzsb/AIe6YIsNbUiHuFj7BQVUfOZP612vTtKqCFESxY/JYyT+9aXS9CLSKikkCeeckmprSJXjHpEhpUqQQVh0yVsigFKUoBSlKAUpSgFKVSgFcp4x8SeSpSyy75AdiwG0T6wpON+2ft7GDGTxV4iFlWS0wDAHc5MKmDiY5kQfafevL+pPbuuiXrjWhADQkwJ/MSZDHBg7oxuJM1pop1PLM91uFhGfqKXdQLaSr6cFSXT6uIZmk5IBYwM9iJp1DUrp7exLvnWmXCmZuQzGWJg+VxwBuiOzGsXWdSAQbtpECStu2og3Igbng4TEwDkyAeSOevXmuMWcyx5P9vsO0dor0Ken14bWyMdl2nOCt+8zku5knJJ/5/QVsdBG929OVXcLhYqlqD/1GgTjEAZJhYzV2ktWPNm9ua1sO0CZ3QPqCwSOePitnU6C42lLWdq6YMzAZDvtJG5zEGJgAnHtJkzu6hP4Ft9/exyqp/i5MNx7mruDT6UMVLbiWgNcYfVevEYAyYHCjAzJPR2fDb6e0qNeQ6S6wN+/ZB3FYG1C0n8In83AJzioXwnfW6RpNy2FusfNug/iXFxtsg8LJn7z+h6jrWvPT0v27ht+W6eVptMgkBSCGu3CcidxmZ3GfvWO1tPQvv1NMEmtTLetdSHTzci4jh0FvT6a2BstrB/Euc5ye/qk9uOQ6Il1rW13u/w0kC2rEeawElFHsB6neIUZ5IrV6L0nzfU+7ywwWFjfcY5FtJxMZLHCjJ7A9L1LqP8ACIQu3z2VFQJO2yvOxVMMsSCCZ3NJIVlqWhR+Fbs5qb3fBg6n1UaVQF2/xJADAf8ATtIAQLagMYgwylTJwxJ3RUX0rpalTf1DHaIIXO5y3BOCZOCAfqx2OYdyWJLSSSSSckzyTXUFvJtC5qWNy7kW0JBA3T3nODk8jcI5k2uOhbcsgpamWa8G2oe+zeewm2BC7B+UELAkQASy5EKI24599SXJZ5YmPvgQAR2EDt2rY12ivABrysAYAJkgRkLOYj+U1vdD6bb3Jc1DqqM222r4DEcs0Z8scE4k+mRkhnSs5GMvBDKm04yf6AVdAIrq/E/RdNbcfiLba4JG0bl+7BPpB91x/l71zur0r2o3DB+lgQUaO6sMH/TvFcrmpLKOWprZm5pdePIu27nqDZEzuJ27RnsBCmf8oEZxHdLu+TcS53Rlb9jn+lZunqjND8Qe8ce57Y/4eK2NT0wJaLmQSfTMgjiFKx9UEk5wRHvV0ZRinHzKcOST8j1y1Bgjg5H61JaNc1z3hV2bS2S3OwL/APiSo/oK6TR14rWHg9ZPKyS1kYrJVlqr6idFKUoBSlKAUpSgKVw3jnx0mlPkWPXdkC4VP/THcA/zkce3J9q7hxINfPGl6WGvumoui1G4l2zuIOYJxPJzWnpoQk259uxm6ic44Ue506objMbrCxtRriBzH5oBYzBuSMCfTBMlj6ef1vUmt+nhgdyqebZiN2SSHgwBPpkk+rCZ9b4nddyWwkAbFcbix2+kXCWOSQAROR78zD9I0xu3lGw3PzMo5IkZPciSJjMTW6vpt/EnwjLK7bREy3dXb1Bm6dlw/nEm20CBuUZXAGVkf5aw3tK9uNwwfpYEFG/9rDBrt9cLHl+UgXUSId1ClxJgbAODJhVEBSRMAE1DazoV3SJKuLk/VZK7pA7lchoxkARODVlXVxe3Hkn97EZ9O+eTmNa7AEIJO0xmCCeCK27N8brYUyfrKniU2khk781o9Rvxd3Km1YX0yTGOROY/er9NqFuNP0leD+YVk6jWrHJ9zXSouCSJ+/qbWrdm1RFsKpC7JgknILEEiOw/4RtuLAW8saViXF2N191VztgE4LGF3HABHbmD81lRwAXJYsGAHcgkFf349+Kk11hDW1LG7aSHFstNsgNlY7Cf0zVcZ42RKUfMkv8A1qzasLdthTenZbT8unCmYAmTPJf85OTErXKFyzSxJYmSTya6N9PY1bu7FdMFCgL6ZaSxLTgGMCBmIqFu6G4ihyh2HgkYPzWqmUPcz2KXsW6PR3Lz7LSl29h7DuSeBXdeD+htYZhqfLUsoCBiCZkwEYmJmSQM4HviI8A9VtWblxbsL5m2GPA2zgnsM88YrpOq9Vs6ey5uXUv78IhKtP3ycd5/2rxf/S625XeAofDt7+/Gxv6WiGjxM7mJemG0xXycPuH1bjckmJxJy0liMRXH+JtDet3vxgBKgKVI2kIAvpA+kf5YxNbnh/rW1vUdhCtktAck4BcyVhTAMx6R71j6wg1d92tXjcaSAtyFLAceUcKR/lMH23c1r6OqdUmpLCKeonGa2e5Bba6HwYLbM63boCkYtNGy4fc7htkdu9YOneGL95HaNm07QHBBYjkfEfNQ+pt+TPmDIJULIMkc5HYdzW+TjNOKe5jWYNSaJTqZsWr02JIVuJlSVIys5A5iScwQalOh9JbWXA7yLSQBwCY/LgRJ7xxUf4f6W2rKFhAWdzRiCZEfOSAPtXpOjsqihEEKMAf8/vWW2zC0rkvqry9XY3NOgUAKIAAAA4AHAFS+jStDSWpqb01qKyGs2EFXUpXDopSlAKUpQClKUBSuW8S+CrGq3Mv4dw5JAlGP+Zff5H9a6k1Q11PBxpNYZ4F1nwre01wLdGwEwHMm2fkMBn7RPxVuo1XkWltKg3PbadrA5eVLEqDukQVgiJIMjFe86nTrcUq6h1PIYAg/oa4DxJ/h6hltLjn8N88/yMeP1/ettfWN4Vm6MNnS6cus4nS6Z9Kh1BP44ggtuIm5AKEFfUxU3JIPpZIwa2uj9ct3XZ9WyqywRAba8GQpGYC8wOSQTJUVFdb0d5bjeYrK2CVPMgAFj2JMSSOSTUWVrdGqF0c538129DN40q5Ywdh1PQjXvviBEqysDAHIP8zGQT/KNvMkVyXUejMGm2GdDO10EkgEgyB8gie9ZbXUryW/LR4SSdpAIzzyP6VP6TrtkLsTaty6F3FlaFaIhI7DhFkDAE1U67KVjGqPl/b8i+M4Wb5wzjkvtbEHj3H/ADFbmnuoDvUjfET7z2I/b5rodb0K1s3N+HdY7QoaYPu47mJZmECASAO/M6rply2u4rtBiGBBUzwcHg9j3qrwoWb1v2f9FyslHaa+/UzK5S2A4yWHYlYZufiAamh1JmNu1qCblm3tlAAGKiQo3CCQPYmubTUNID8Vt6e+N5Ke22CTEc/pWdqUHiRZtLdHR6Kyr+Y9gC2itaMF2RiybyCQjYtwcg4wKgdd0m6m240Lun0xlZkxtP8ApjgTOKut3FCDzInIIPfkiD37VF67xBcJgBTAgbpYgDsJOKlUo6m+7x8vUrtc9OEbVmw+J7DPeazfwre374/vUK3Vb55ePhQF/tWs7s31MT9yT/etkc8IyST5Z2NrxDds22U3QRt2gbpuD4UgzH3kDkZrQ6F0m5rLoZh6e38oA/0H9T+taXQejNfcADH9/wDb3NerdK6etlAq/qff/as9s1DKjyXVQc+eDZ0GlW0oRBgfuT7mpbSWJrBpbM1PaHTVhZuSM+j08VvgVRFirqiSFKUoBSlKAUpSgFKUoBSlKApFY3Say0oCB6v0e3fWLihvb3H2PIrzvr3gpklrUsPb84/0b+9ewMtat/Sg1ZCyUHmLK7KozWJI+eb2icHbtJMwAAZn2jmfipLpxs2LW9iC9y20HngwFT0ETuEGeMGCOfUus+G7d7JEN2dcN/v+tcH13w3dVt14s6AEB0AkE/mZe59zOYHqxW+PWqa02fIwy6WVe8dzR6eL11nvX2iy0HYxEFXlxDHIAK2zBgMpPastnX/xuAPSuCrJgA4Lnnc3AAwBMmYArR1m+6+0kiyWthm2woJ4zEhC24hThZ4wKv1OrJXyNOCCdy7TK+WEJfkth/r3NJEDtwJyqUvijz2xwjkbWtn9WYupdGtswGljHp2kkhyJLATP0iJPHqGQcVAavSNacqPS3cTI/Q/vXWDVrpLYJJusfSGYqXKxPpGQbcsSCTySO2Nm3p0uJ5l6WVvUu5JuEt9bEDMyICAxAHJzUXY4rFizHs+7ZalneDw/kcOdZCsr8mMn7itW3oixklQfYNP/AMZqY6hox5htp6pgledh7pOZ28E10HSugoFBM++MSff7UsrhTiSfPCORsla9OODkF6O57/srf6gVt6HoBdgvqJPaFH/9H967+10m2eVJ+5P/AJqR0fTUTKIFnkgZP61n/wCiZZ/zp8mv0bpa2FCqBPcgf0HxU3prE1dp9JUxotHWaTyaIrGyK6HS1MWrcVbZtRWeoExSlKAUpSgFKUoBSlKAUpSgFKUoBSlKAUpSgLHtzWnqNGDW/VCKA4bq/hZSS9om0/uvB+4/8f1riNV0ltLu3K4YhxuUyr7srDflIYBgeZHFe2XLQNR2s6argggEHkESDVsLZQ4KbKYzPEdLZLMbmp3NCbl3AmQp2k4YSFOSoIxJ+9vXOotqHGyQF+kiQxLAA9+JBgY5+TXfda8HyrCySoPKEnaY9j2/Wag9B4WYP60KKOSWBLfAg4Hua2rrI/ia37eRkfTT/CnsR3h3omNzDH947D4/vXX6XQE9q3tH0/gAYFdDodABWOdjk9T5NtdagsIitL0r4qRtdMAqXS0BV8VVkng0bWiArbS0BWSlcOilKUApSlAKUpQClKUApSlAKUpQClKUApSlAKUpQClKUAqhFVpQGG5ZBrTu6AGpKkUBH6fRgVvKsVWKrQClKUApSlAKUpQClKUApSlAKUpQClKUApSlAKUpQClKUApSlAKUpQClKUApSlAKUpQClKUApSlAKUpQClKUApSlAKUpQClKUB/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8681" name="AutoShape 9" descr="data:image/jpeg;base64,/9j/4AAQSkZJRgABAQAAAQABAAD/2wCEAAkGBxIREhUUERQVFBQWFxUWGBcVGBgXFRggFBgYGBoYGBgYHCkgHR4pHhgYITIhJSktLi8uGB8zOTMsNygtMCsBCgoKDg0OGxAQGzQmICQsLC8sMiw0LCwvMSwvNDQsLC8xLCwsLy8sNCwsLCwsLC80Lyw0LywsLCwsLCwsLCwsLP/AABEIAOEA4QMBIgACEQEDEQH/xAAcAAEAAQUBAQAAAAAAAAAAAAAABQECAwQGBwj/xAA9EAACAQMDAgUCBAQFAwMFAAABAhEAAyEEEjEFQQYTIlFhMnEjQoGRFFKhsQdiweHwM4LRFXKyJGOSosL/xAAZAQEAAwEBAAAAAAAAAAAAAAAAAgMEAQX/xAAuEQACAgEDAgQEBwEBAAAAAAAAAQIDERIhMQRBE1FhgSKh4fAyQnGRscHRFAX/2gAMAwEAAhEDEQA/APcaUpQClKUApSlAKUqlAKVE+JPEFnQ2t90yxwlsfU7ew+Pc9v2ryPS/4k9QGouMRgkEW2UeUB/KD9QI9/37UB7lStfp2p821buEbS6I8TMblBiYE88xV1zV21uLbLAXHDMq/mYJG4gew3D9xQGelUpQFaUpQClKUApSlAKUpQClKUApSlAKUpQClKUApSlAKUpQClKpQCoTxV4ltaG3ub13Gny7Q+pyP7KO5/uYFYPGXiu30+3J9d5gdlv+m5vZQe/fgV4J1rrH8UW1V67dW6HyI2k7eFSfyx27TmupAzeIettrTdu6t7qXFICkelY5UWs4j/c8k1EaTrha4GaSske5iMT71BdT6k+oub3P2E4H+/zVuiJkASZ4AEn9qng4fQHiDxSrdLazo7xXVJb01vaBDNvNtHVSSI5IL4Ag571zP+GfUbj9Sto9wuLR1CKAWa2m6Ay2y2dsoInnbPevN/8A1V9sb22n8rZjJwrc7fjt81K+GNe1q6G0xNtwdyxE/YTzxxUHBncn1HdvKsbmCyQokgSTwBPJ+KwdN6hb1Cl7RlQ9y2SRGbTFG5+Qa8J8eddbVW7Vy5e+nTAMu2A1y5eIAto49L7R6n7ACJr0f/B25u0BksYvXPq7SFbHwZnOZJqJ07mq1SldOFaUpQClKUApSlAKUpQClKUApSlAKUpQClKUApSqUArlvG/jK309IEPfYStv259bxkLjjk9u5E91a+1uxddI3JbuMs5EqpIkfcV836vUXvMa/cueZvncHElmMxngAfsAIjtXUgWa/qzXnXWHUMzsSWBGWjBUgjAHGMAD7VzXUbrXW3P8/YfAqQjzWPmNtPb2+wq/qKPbRQ67lbCxzj3Hap+hwgLulIiM/bPNSfT9KbYV/VuMwTgf9pHOO/zU14c8PM03gwlVLbGO1iM5URlcH7weKkPEfUrRttba1tveWF9IAUTwXnkgf+6Oxq6t4ljGX/BVN5XJxWt0Vy39Q9LElSCIOfjv8Vk6fabaWgbQwWSck8jaOe3IraudBuIyC6AC0FfUBI4MtOP1roOrdPs6eztUrvLqYUyoBGJOYXggk53A84Dw3jLO+Is4RFI4YeuWHbd2/wDNdF4I8SDTa60We4tuYubJKkbWjco5HfjFchfvEEqOdwH2yJ/pXQ+H+jXCXa1uuKQCQBtLgdzOQkyOxYiAOYjGvO74Oynj9T6S0GutX0D2XW4h7qZH2Psfg1sV4X03VW7TBtM93TX1UbkBYm4QAdpBlSDkQQIPau08Nf4kpdhdSu0x9a5GO5Tn9p+wquVb7HVNdz0ClYdJq7d1Q9tldT3UyPt9/is1VkytKpSgK0qlVoBSlKAUpSgFKUoBSlKAUpSgFUqtUoDU6us2Lw97dwf/AKmvnDVLvtwDkMP6A4r6M65ZZ9NeVSQzWrgBGDJUxkV849StlbcXBBPG3ORwZqUU3wRbS5Ne9qQhC6m2WBHp2xn5+K3+idCubDfJ85Av0ZJAMcqT9PBx8H4q7pXSrtsC7qB5ymB6vUoz37rz7H5jkZeq6wG4V0e/czBYPrIjlVbIPq7ZAjEZmyuDe0fp9CE5Jc/Uyay+txtumUpdAUHaCbdv+ZhKyGIgQo3TjnjNo9M+9WtsDB3N5qhmJzLuST7QACIg5hWNbfTBas+WLpFu/O9g4LAMRAZyRBxJg4EmCIgyt3RhLd3dgiCszEk+prjEH04EYIaMcBVu3h+Hj98/QqypcnNafTWPOuum9nUO6JcQbHiZJY/SuScx2zOKs/gGuB9RcZbAKlkBWUcERAXiD/KQZmYit7zbTbfMfzLakbrYwzAfSzbuQGmLcnBmT6qrrbRcM7ISHcvbslmAG6JdoIMlRgD7/SM7YvThy27fQzNZ2juc5dBdWITapI3bVIWRxuJmDxiYwMV1NhtPsN2xeazdjIYn3HoCgRGAIEgAcVZqdNcewtuwPJtEDzLbuCd8qRuc4BYEHadsRmJExmq0ZsWkuXCu24W27WVj6DDEgHAz3rs41yWW1Hft/ZyDmntvt94JW/1PcysTbvXsICE2ovIVgWUGQW4GK1bNooE8td0k7l4Z+VU+4hgSBHYEzOLum6nTsgW6gg7SrKIJ5+ppDCZ94ELjBmXXpQCb2ZjJNon0eZO8Ify7iJ7bpKnjtWa6tQ448vP9C6uTlyY9F1G5p2LW7mx12T64DC4BAUERcQRMkES5jBBPddF8byANUmwnAZc9hIa2Mggnbic9hXnaK3mtdaWAmTb2nbAxtVC2cAA/lEnmCNS2dkG8+yJ8q3cOxctuBeciWAKhuYE45zuGr2LlLB7D4h8VW9PY820BqCRuUIw2kfzFxIArL4d8UWdXbVh+G5AlGYGCe24YP9D8V5D4hXUPpbM2DbVSxdLfrjgISFnETnME1D+FL1w6hfIVyMhzBCBYzuPH2HvFUuJcnsfSVK4DwBrtUdVftXb/AJtpU3KkD8M7lEbueJxXf1AkKrVKUBWlUqtAKUpQClKUApSlAKpVaoaAVw3jfwtZZUaygRrl1LZA/wCmfMMSV7EH2ruKiOs+q7pkP0i4bjHsPLU7RPvuIpnHAwnyeSdasaq0rD8vmMpuQSjshIOfpme5WTUR061bAVSr+cWneCFKn8oR5jnJLCPaOT7bodGbVrydyXE9U7l+rexY7gSRyTXKdf8AA6PLWCLbfyGTbP27r+kj4rXR1GlYkv8AfqZbaG3mLOMFlbNxrt5TqUPpDlistkgkTJHpOePY1hsdWLbxqC90MPzEsqn3KSJ4HBERNWdR6ZdsHY6suSQDlT8g8Gt7T2rGpOwIbNwA7QvqVu8knJjOOY7ntvi62tS3/r27exkepPD+/cp0PR277XH2hTbUEIPoE+kM7NMmcxGT2ORWz4mdReC2lPmME9AJb1R9bbuXMAgcDkkiK0+reatpLRRPKQwLiL9RAIO5vfmfkE5ipPwZprJBIuAX+IOCJnFsnB4z3PtVN2y8WSzjhc/uW186E/1NbSeHL1lkugq7zLIwlWkyQST6p7zH3qH1HTrg1Zu3baPYFzc9sLCwcbGRhKj23foTzXpb3HVdzHdHG1fUSfntXF+JOvlvw12l8y45tjuisDz79u2e2JdVrlixZ+Rq8DSvgeCG1Vu3J8pSlufSpO4gCIBbv/zmrtP1B1OSWXaVgkboYFcNEiJx2+DxUXcveUMHnAXsSe2a39VYe2dt1SjwCVOeR2I5HzXrUXV2rR3MNtU63q7E7q+vJqDtf0elgDG0eraYJBbkqPVGI4mIs8R6RX0PlW0QlSjJcBUblXduL9we5YEgwcAZqCOlublXY25o2qQQWniPcVO9S6PZ0+m2Xb7C8xEpbO5QcGGQHIGCTjtE4FVXUVrEUyVds92zl+n9e1nTyqkHyzlUuepCP/tsDj/tNSGp8bsd9yyzqzKF8t4Nu37uhnJxAwO5M1r+XdsofpuWWwfz2iT7gxtb9mrZ8MWLO2/ai6PN2N+GWKp5c7WLAbhEnn359893Syisx3XoX13xk8PZkl4F6q+mZ2uXTad9jAAAlseoMIkmTEe4IGa7zw//AIl2Lp8vVL5Dgkbs+WY7mfUn2Mge9cNoNyeZbXbDtkkq+5RgDarEr6RxDCewrNojcu7kvWwm4bNzMsNt9QC3DLEyMDOec4rO61B/Env8i1TcuGe22rgYBlIZSJBBkH5BFanWeq2tJZa9fbaij9SeyqO5PtXjmj6pqdETd07eXbjc9poK4O1iVU7Cd3Owg5GBUN4u8W3+oXUFxYtgQqL9CmILHvJznsMD5jbVow08pkq7NXY9j8LeOdJr4W2xt3SP+lcgMe/pIMN74M/FdNXhn+G3Rlt63T4zudoOdsW3P74Fe51UywrSqVWuAUpSgFKUoBSlKApFU21dSgLPLHtVr2Qay0oCH6j0lLilWUMp5BAI/rXAdc8ExJsH52Mf/i3/AJ/evViK19Rpg1TjNxeUQlBSW54Y+p1Gnb1EyBthwSQN27DckSPcjtkVksmy5m2xtM5A24ZcmNrLAUj78AFjJIFdH46uW7jjT24Lq0u/5beCQhIGWMfT8Ac1yPVrdq24FgtKYZicbl9iO/f9vavXp+OKzy/49TzbPhk8cErrus6i1ZuWnYIzqyhiS6YgHOWUieGmJH0xXGPcazAurBOVIIKt8qwMEfIJroOm9UKH8UeYsEZALDHZmBIHxx8czi0nRbWpuAsoSzuggt9W0AlQTy0QSeBPaQDCfSR3b2/gsh1EuOSNtdPG+5a6hYdSyg27ikkJ/wBq/Up4+/tyJjpuuXbbsva8wKRsMbnEwAu04YfHfHYQc3XNchUWbQUqseoKwjbgBdxkSIknmK3/AArd01m29wnfqYIRMBhOPwy2CT789o9+V0KFeqS37f76HbLdctMXsT2k0/8ADlFkG6+5h5hmII3CRBLkNwMDMd90bee4m2zrLAuoTtV7ctJyRO4gho/NPznJrV0+u02phNRaNu6CAGQNvLe8qN26YMGRWlf1V25Omt3TcWTudjiJgKCO2QCc7iYGPqpjVKUsS9/9TRNzjGOV9/qjR6gtoeZb0wm2TLsSCSAZCr/kBEz3IB4Are1CWbVnyoViVRkAJnKgtdeDmSfT8ADGapb0NuyrXXS4/ltshgApcxAZASQuZyc8RzWjf0iagNfvOQF4uIfWWPCWx7/EYHtXOr6rCVdb9yzpunT+Of7G/wBK0zx+Fbzd9O0lQWVRLbGbjIzMgyBmsb6xmF0kBPLKmDkbZCFHBwYMEGMeoCBAFOj6kKjXb96dQVNpFAYeSARJYQIOOBg9+9QPUdeLm61acifUxbLu2fUQOwk4+5JOIV3TjHNiy+3qcnVGUsQ2Rb1brRvuLZ3KDLAAsQT3MsfvjtJ7nO/0XpnlKC5LMON3InifmKp0vQlVVrsFx8QPvFZOpdQFscbmP0qOTWSTyzQlhYJzwz1ddPrrLMR6m2GeQLno3fEEjNe1g188eDPD1zW6hGIPZnY/SqgzP27Adz8V9DrUZYOorVaUqJ0UpSgFKUoBSlKAUpSgFKUoBXGeN/FTWvwNLm82GuDItcSB73IMhefg8Vk8Y+J2thrGlZfO4ZzlbWBiBM3DIhfn9K88uhmY27BkqAlxnI3EkmVDDLlvUCCJ5Ij1Rrop/NIzXW/liYrts7ns6SWb6nd2BMmUO08SxeCRnMTzWXV6ZQgtW2UTJVXGYYJkMR6SSv1NtnMbVjc1upt6e2qpmRuVJ9J3QdzgGCAeMmYgHZg6VrU2jL3h5rMoABcoyvwWgfVJzj3jEVsnKcY60smWKi3hss0SpZuf/UgqFE5E/M7e8gEL2kqciayazV6U3BdZfMtceWvYsh23G9I9UzhiZ+wrV1Giu3tnmXVCosvu3fgLMS4I+owIXljHPNWIlzVsun0dtvLWWCyNzEDN263G48ewkKPnli8RqTbWOfInX8Caxkyroxct3L6OiIpMWiRvEAcZkEmYAB/StR7RGGVlJzDAqT9gealtb0i7a0Cs9lrd63qTJ2+oqySGnuAVj2rTs9eW85bXBrsKQhTaNrEgliogGY96lXdOK23XzOTrjLnZktp7dz+G/GvFEf6cBoERJPMEEgKDMBoBGK0dBobjWbzW1JBKlTjcwtsSRtBn59pTmsmpF25at3blwPaLErbSDc9TlRIBG9+JnJH5q2tRqWvv5VrfbtIqlwBsaFx6UaNo7AEx3PvUoW5zjz39MEZVtckTqurXLmmXTnbsBGdstAM+8fr7d62bWj01lrItTqGVrhVJ5ZiuwsVAlcfSIPzWLX3yrsrql0gkEsrK8jBDFdp3CMzP3q/pevQXU3qi2jIYKD6vSYVmJLQTEiY98Ut6aEo6kvN7d/7Fd0k8ZLvEOhZrGo1RuKdzbRBJZ23KpIxAE7ozwBXP+HFFy4WcKWVcNHqyeCe9dP4svJ/CPD213PbW3bQ/l3bsjMRE+k7Tkx3rlej6pbK3GP8AlA9zzXnTk5c+xtgkiZ6lr1tKSeew7mtDonS7mrvKSZa4donC/I+wEz71k6Xpbt68GVgxcbYH5d35ZPB7z2rvfCHSgLiuNv4L6hCRyY2osfGGP6/NUSeNu5YtztPD/TLektC3bz3Zogufc/2A7Cpy01RtmpGyKiSM9KUoBSlKAUpSgFKUoBVKUoCtcX4z8Wm238LpCDqGhWflbO7An/Oew+R3gHN4t8S7N1jT3FW5B33CQfK4wB3fI+ByfavOOo6O7pbeGnzCN9xd/mLJJk+qCTP1c8ic1ooUNaU3u+F9/wAdyi6UtL08d2a9y88m3ZY3bhGXn1CQd1tWgFmPr5mZMCQSdrW37WmS35c7oMKGBD7o9TlIDIIx/NH8tWtqremsqEyXVWAlxvOQWYGCLfGIG6IAgFjzt26zsWclmYyT3J/T9oFetXXreXx/J58paeOS67dZmLOSzMZJPJJ/5xW90zQXC49CncgZbm47bPqEP6DJecBeS0Ad6p0uw6uSRb2m3uZnhrdtZybg5mQBAIMgDMxW/wBA6kX1C2bFpmt/zEjzZiG1DsZWYkFWBUKdvczC+7KxHhE6q8by5I+6l7V3RprCsFBLnzDBYn6r95hjjiMAQFmc9j0Xp1o6dl6XqY1Fs/iMY23iJjcrAwnO1h881tacNZD6l3XW6e5bFu6baglFTcTtEneks24duwgQMGo6VetJZPShbtWbjC7cuFgWA+ob2bm2FnAnP7nDOzVsvp7mqMcbmv0bxbrQNUuoRTd09sXArLtMKwDzt5wwII/rWjrOoN1LymewqW59KD67zjEm4FlbK/mPwQJP03+IeorrLgZV/BUNbDL6H1RUgssz6bCkBmY4WOZiNPqfWb2lRrJCi7Poe3HlhPp2qn5NuzbtYY2zzJaUI75S3ON+fBBa3T3NHfUhl3LtuIwkd5Eq2VIIgq2cfqZQ6wbvO11twxAFo2/RtgsWEKQQ0mZOa1en6KfxtSHYuZtrJDXDxiPUckRGBGYEVlN/+HWbkm8N2HGB5gzwdrLyCSCW3YIiRfJKW3f0+/3K4towajp1y3bt3GZX8zaQFJL+oEicZOM+xIrdtdPsrYL3GJaMKMFT/Lnk+4jA7jvA6DqTWbiXE2lhJAInkEEFeMyambeqsagu18N/EEgIttfSQFhVAmJkfmmpeLNcvK9OSPhxfozAekBrLNdBXhllTtAByzRBI7enOZiKjenaMO7C2gIf0hTLlScegnJPsTx+lTjXLurKpeQooYeYFBBJI5gyZIg4GJk+42ulX7f8XbtqFDiQWWQim2LgCKpUTiCT3PHz274q28ZfP6HK5NSSzsb/AIe6YIsNbUiHuFj7BQVUfOZP612vTtKqCFESxY/JYyT+9aXS9CLSKikkCeeckmprSJXjHpEhpUqQQVh0yVsigFKUoBSlKAUpSgFKVSgFcp4x8SeSpSyy75AdiwG0T6wpON+2ft7GDGTxV4iFlWS0wDAHc5MKmDiY5kQfafevL+pPbuuiXrjWhADQkwJ/MSZDHBg7oxuJM1pop1PLM91uFhGfqKXdQLaSr6cFSXT6uIZmk5IBYwM9iJp1DUrp7exLvnWmXCmZuQzGWJg+VxwBuiOzGsXWdSAQbtpECStu2og3Igbng4TEwDkyAeSOevXmuMWcyx5P9vsO0dor0Ken14bWyMdl2nOCt+8zku5knJJ/5/QVsdBG929OVXcLhYqlqD/1GgTjEAZJhYzV2ktWPNm9ua1sO0CZ3QPqCwSOePitnU6C42lLWdq6YMzAZDvtJG5zEGJgAnHtJkzu6hP4Ft9/exyqp/i5MNx7mruDT6UMVLbiWgNcYfVevEYAyYHCjAzJPR2fDb6e0qNeQ6S6wN+/ZB3FYG1C0n8In83AJzioXwnfW6RpNy2FusfNug/iXFxtsg8LJn7z+h6jrWvPT0v27ht+W6eVptMgkBSCGu3CcidxmZ3GfvWO1tPQvv1NMEmtTLetdSHTzci4jh0FvT6a2BstrB/Euc5ye/qk9uOQ6Il1rW13u/w0kC2rEeawElFHsB6neIUZ5IrV6L0nzfU+7ywwWFjfcY5FtJxMZLHCjJ7A9L1LqP8ACIQu3z2VFQJO2yvOxVMMsSCCZ3NJIVlqWhR+Fbs5qb3fBg6n1UaVQF2/xJADAf8ATtIAQLagMYgwylTJwxJ3RUX0rpalTf1DHaIIXO5y3BOCZOCAfqx2OYdyWJLSSSSSckzyTXUFvJtC5qWNy7kW0JBA3T3nODk8jcI5k2uOhbcsgpamWa8G2oe+zeewm2BC7B+UELAkQASy5EKI24599SXJZ5YmPvgQAR2EDt2rY12ivABrysAYAJkgRkLOYj+U1vdD6bb3Jc1DqqM222r4DEcs0Z8scE4k+mRkhnSs5GMvBDKm04yf6AVdAIrq/E/RdNbcfiLba4JG0bl+7BPpB91x/l71zur0r2o3DB+lgQUaO6sMH/TvFcrmpLKOWprZm5pdePIu27nqDZEzuJ27RnsBCmf8oEZxHdLu+TcS53Rlb9jn+lZunqjND8Qe8ce57Y/4eK2NT0wJaLmQSfTMgjiFKx9UEk5wRHvV0ZRinHzKcOST8j1y1Bgjg5H61JaNc1z3hV2bS2S3OwL/APiSo/oK6TR14rWHg9ZPKyS1kYrJVlqr6idFKUoBSlKAUpSgKVw3jnx0mlPkWPXdkC4VP/THcA/zkce3J9q7hxINfPGl6WGvumoui1G4l2zuIOYJxPJzWnpoQk259uxm6ic44Ue506objMbrCxtRriBzH5oBYzBuSMCfTBMlj6ef1vUmt+nhgdyqebZiN2SSHgwBPpkk+rCZ9b4nddyWwkAbFcbix2+kXCWOSQAROR78zD9I0xu3lGw3PzMo5IkZPciSJjMTW6vpt/EnwjLK7bREy3dXb1Bm6dlw/nEm20CBuUZXAGVkf5aw3tK9uNwwfpYEFG/9rDBrt9cLHl+UgXUSId1ClxJgbAODJhVEBSRMAE1DazoV3SJKuLk/VZK7pA7lchoxkARODVlXVxe3Hkn97EZ9O+eTmNa7AEIJO0xmCCeCK27N8brYUyfrKniU2khk781o9Rvxd3Km1YX0yTGOROY/er9NqFuNP0leD+YVk6jWrHJ9zXSouCSJ+/qbWrdm1RFsKpC7JgknILEEiOw/4RtuLAW8saViXF2N191VztgE4LGF3HABHbmD81lRwAXJYsGAHcgkFf349+Kk11hDW1LG7aSHFstNsgNlY7Cf0zVcZ42RKUfMkv8A1qzasLdthTenZbT8unCmYAmTPJf85OTErXKFyzSxJYmSTya6N9PY1bu7FdMFCgL6ZaSxLTgGMCBmIqFu6G4ihyh2HgkYPzWqmUPcz2KXsW6PR3Lz7LSl29h7DuSeBXdeD+htYZhqfLUsoCBiCZkwEYmJmSQM4HviI8A9VtWblxbsL5m2GPA2zgnsM88YrpOq9Vs6ey5uXUv78IhKtP3ycd5/2rxf/S625XeAofDt7+/Gxv6WiGjxM7mJemG0xXycPuH1bjckmJxJy0liMRXH+JtDet3vxgBKgKVI2kIAvpA+kf5YxNbnh/rW1vUdhCtktAck4BcyVhTAMx6R71j6wg1d92tXjcaSAtyFLAceUcKR/lMH23c1r6OqdUmpLCKeonGa2e5Bba6HwYLbM63boCkYtNGy4fc7htkdu9YOneGL95HaNm07QHBBYjkfEfNQ+pt+TPmDIJULIMkc5HYdzW+TjNOKe5jWYNSaJTqZsWr02JIVuJlSVIys5A5iScwQalOh9JbWXA7yLSQBwCY/LgRJ7xxUf4f6W2rKFhAWdzRiCZEfOSAPtXpOjsqihEEKMAf8/vWW2zC0rkvqry9XY3NOgUAKIAAAA4AHAFS+jStDSWpqb01qKyGs2EFXUpXDopSlAKUpQClKUBSuW8S+CrGq3Mv4dw5JAlGP+Zff5H9a6k1Q11PBxpNYZ4F1nwre01wLdGwEwHMm2fkMBn7RPxVuo1XkWltKg3PbadrA5eVLEqDukQVgiJIMjFe86nTrcUq6h1PIYAg/oa4DxJ/h6hltLjn8N88/yMeP1/ettfWN4Vm6MNnS6cus4nS6Z9Kh1BP44ggtuIm5AKEFfUxU3JIPpZIwa2uj9ct3XZ9WyqywRAba8GQpGYC8wOSQTJUVFdb0d5bjeYrK2CVPMgAFj2JMSSOSTUWVrdGqF0c538129DN40q5Ywdh1PQjXvviBEqysDAHIP8zGQT/KNvMkVyXUejMGm2GdDO10EkgEgyB8gie9ZbXUryW/LR4SSdpAIzzyP6VP6TrtkLsTaty6F3FlaFaIhI7DhFkDAE1U67KVjGqPl/b8i+M4Wb5wzjkvtbEHj3H/ADFbmnuoDvUjfET7z2I/b5rodb0K1s3N+HdY7QoaYPu47mJZmECASAO/M6rply2u4rtBiGBBUzwcHg9j3qrwoWb1v2f9FyslHaa+/UzK5S2A4yWHYlYZufiAamh1JmNu1qCblm3tlAAGKiQo3CCQPYmubTUNID8Vt6e+N5Ke22CTEc/pWdqUHiRZtLdHR6Kyr+Y9gC2itaMF2RiybyCQjYtwcg4wKgdd0m6m240Lun0xlZkxtP8ApjgTOKut3FCDzInIIPfkiD37VF67xBcJgBTAgbpYgDsJOKlUo6m+7x8vUrtc9OEbVmw+J7DPeazfwre374/vUK3Vb55ePhQF/tWs7s31MT9yT/etkc8IyST5Z2NrxDds22U3QRt2gbpuD4UgzH3kDkZrQ6F0m5rLoZh6e38oA/0H9T+taXQejNfcADH9/wDb3NerdK6etlAq/qff/as9s1DKjyXVQc+eDZ0GlW0oRBgfuT7mpbSWJrBpbM1PaHTVhZuSM+j08VvgVRFirqiSFKUoBSlKAUpSgFKUoBSlKApFY3Say0oCB6v0e3fWLihvb3H2PIrzvr3gpklrUsPb84/0b+9ewMtat/Sg1ZCyUHmLK7KozWJI+eb2icHbtJMwAAZn2jmfipLpxs2LW9iC9y20HngwFT0ETuEGeMGCOfUus+G7d7JEN2dcN/v+tcH13w3dVt14s6AEB0AkE/mZe59zOYHqxW+PWqa02fIwy6WVe8dzR6eL11nvX2iy0HYxEFXlxDHIAK2zBgMpPastnX/xuAPSuCrJgA4Lnnc3AAwBMmYArR1m+6+0kiyWthm2woJ4zEhC24hThZ4wKv1OrJXyNOCCdy7TK+WEJfkth/r3NJEDtwJyqUvijz2xwjkbWtn9WYupdGtswGljHp2kkhyJLATP0iJPHqGQcVAavSNacqPS3cTI/Q/vXWDVrpLYJJusfSGYqXKxPpGQbcsSCTySO2Nm3p0uJ5l6WVvUu5JuEt9bEDMyICAxAHJzUXY4rFizHs+7ZalneDw/kcOdZCsr8mMn7itW3oixklQfYNP/AMZqY6hox5htp6pgledh7pOZ28E10HSugoFBM++MSff7UsrhTiSfPCORsla9OODkF6O57/srf6gVt6HoBdgvqJPaFH/9H967+10m2eVJ+5P/AJqR0fTUTKIFnkgZP61n/wCiZZ/zp8mv0bpa2FCqBPcgf0HxU3prE1dp9JUxotHWaTyaIrGyK6HS1MWrcVbZtRWeoExSlKAUpSgFKUoBSlKAUpSgFKUoBSlKAUpSgLHtzWnqNGDW/VCKA4bq/hZSS9om0/uvB+4/8f1riNV0ltLu3K4YhxuUyr7srDflIYBgeZHFe2XLQNR2s6argggEHkESDVsLZQ4KbKYzPEdLZLMbmp3NCbl3AmQp2k4YSFOSoIxJ+9vXOotqHGyQF+kiQxLAA9+JBgY5+TXfda8HyrCySoPKEnaY9j2/Wag9B4WYP60KKOSWBLfAg4Hua2rrI/ia37eRkfTT/CnsR3h3omNzDH947D4/vXX6XQE9q3tH0/gAYFdDodABWOdjk9T5NtdagsIitL0r4qRtdMAqXS0BV8VVkng0bWiArbS0BWSlcOilKUApSlAKUpQClKUApSlAKUpQClKUApSlAKUpQClKUAqhFVpQGG5ZBrTu6AGpKkUBH6fRgVvKsVWKrQClKUApSlAKUpQClKUApSlAKUpQClKUApSlAKUpQClKUApSlAKUpQClKUApSlAKUpQClKUApSlAKUpQClKUApSlAKUpQClKUB/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8683" name="AutoShape 11" descr="data:image/jpeg;base64,/9j/4AAQSkZJRgABAQAAAQABAAD/2wCEAAkGBxIREhUUERQVFBQWFxUWGBcVGBgXFRggFBgYGBoYGBgYHCkgHR4pHhgYITIhJSktLi8uGB8zOTMsNygtMCsBCgoKDg0OGxAQGzQmICQsLC8sMiw0LCwvMSwvNDQsLC8xLCwsLy8sNCwsLCwsLC80Lyw0LywsLCwsLCwsLCwsLP/AABEIAOEA4QMBIgACEQEDEQH/xAAcAAEAAQUBAQAAAAAAAAAAAAAABQECAwQGBwj/xAA9EAACAQMDAgUCBAQFAwMFAAABAhEAAyEEEjEFQQYTIlFhMnEjQoGRFFKhsQdiweHwM4LRFXKyJGOSosL/xAAZAQEAAwEBAAAAAAAAAAAAAAAAAgMEAQX/xAAuEQACAgEDAgQEBwEBAAAAAAAAAQIDERIhMQRBE1FhgSKh4fAyQnGRscHRFAX/2gAMAwEAAhEDEQA/APcaUpQClKUApSlAKUqlAKVE+JPEFnQ2t90yxwlsfU7ew+Pc9v2ryPS/4k9QGouMRgkEW2UeUB/KD9QI9/37UB7lStfp2p821buEbS6I8TMblBiYE88xV1zV21uLbLAXHDMq/mYJG4gew3D9xQGelUpQFaUpQClKUApSlAKUpQClKUApSlAKUpQClKUApSlAKUpQClKpQCoTxV4ltaG3ub13Gny7Q+pyP7KO5/uYFYPGXiu30+3J9d5gdlv+m5vZQe/fgV4J1rrH8UW1V67dW6HyI2k7eFSfyx27TmupAzeIettrTdu6t7qXFICkelY5UWs4j/c8k1EaTrha4GaSske5iMT71BdT6k+oub3P2E4H+/zVuiJkASZ4AEn9qng4fQHiDxSrdLazo7xXVJb01vaBDNvNtHVSSI5IL4Ag571zP+GfUbj9Sto9wuLR1CKAWa2m6Ay2y2dsoInnbPevN/8A1V9sb22n8rZjJwrc7fjt81K+GNe1q6G0xNtwdyxE/YTzxxUHBncn1HdvKsbmCyQokgSTwBPJ+KwdN6hb1Cl7RlQ9y2SRGbTFG5+Qa8J8eddbVW7Vy5e+nTAMu2A1y5eIAto49L7R6n7ACJr0f/B25u0BksYvXPq7SFbHwZnOZJqJ07mq1SldOFaUpQClKUApSlAKUpQClKUApSlAKUpQClKUApSqUArlvG/jK309IEPfYStv259bxkLjjk9u5E91a+1uxddI3JbuMs5EqpIkfcV836vUXvMa/cueZvncHElmMxngAfsAIjtXUgWa/qzXnXWHUMzsSWBGWjBUgjAHGMAD7VzXUbrXW3P8/YfAqQjzWPmNtPb2+wq/qKPbRQ67lbCxzj3Hap+hwgLulIiM/bPNSfT9KbYV/VuMwTgf9pHOO/zU14c8PM03gwlVLbGO1iM5URlcH7weKkPEfUrRttba1tveWF9IAUTwXnkgf+6Oxq6t4ljGX/BVN5XJxWt0Vy39Q9LElSCIOfjv8Vk6fabaWgbQwWSck8jaOe3IraudBuIyC6AC0FfUBI4MtOP1roOrdPs6eztUrvLqYUyoBGJOYXggk53A84Dw3jLO+Is4RFI4YeuWHbd2/wDNdF4I8SDTa60We4tuYubJKkbWjco5HfjFchfvEEqOdwH2yJ/pXQ+H+jXCXa1uuKQCQBtLgdzOQkyOxYiAOYjGvO74Oynj9T6S0GutX0D2XW4h7qZH2Psfg1sV4X03VW7TBtM93TX1UbkBYm4QAdpBlSDkQQIPau08Nf4kpdhdSu0x9a5GO5Tn9p+wquVb7HVNdz0ClYdJq7d1Q9tldT3UyPt9/is1VkytKpSgK0qlVoBSlKAUpSgFKUoBSlKAUpSgFUqtUoDU6us2Lw97dwf/AKmvnDVLvtwDkMP6A4r6M65ZZ9NeVSQzWrgBGDJUxkV849StlbcXBBPG3ORwZqUU3wRbS5Ne9qQhC6m2WBHp2xn5+K3+idCubDfJ85Av0ZJAMcqT9PBx8H4q7pXSrtsC7qB5ymB6vUoz37rz7H5jkZeq6wG4V0e/czBYPrIjlVbIPq7ZAjEZmyuDe0fp9CE5Jc/Uyay+txtumUpdAUHaCbdv+ZhKyGIgQo3TjnjNo9M+9WtsDB3N5qhmJzLuST7QACIg5hWNbfTBas+WLpFu/O9g4LAMRAZyRBxJg4EmCIgyt3RhLd3dgiCszEk+prjEH04EYIaMcBVu3h+Hj98/QqypcnNafTWPOuum9nUO6JcQbHiZJY/SuScx2zOKs/gGuB9RcZbAKlkBWUcERAXiD/KQZmYit7zbTbfMfzLakbrYwzAfSzbuQGmLcnBmT6qrrbRcM7ISHcvbslmAG6JdoIMlRgD7/SM7YvThy27fQzNZ2juc5dBdWITapI3bVIWRxuJmDxiYwMV1NhtPsN2xeazdjIYn3HoCgRGAIEgAcVZqdNcewtuwPJtEDzLbuCd8qRuc4BYEHadsRmJExmq0ZsWkuXCu24W27WVj6DDEgHAz3rs41yWW1Hft/ZyDmntvt94JW/1PcysTbvXsICE2ovIVgWUGQW4GK1bNooE8td0k7l4Z+VU+4hgSBHYEzOLum6nTsgW6gg7SrKIJ5+ppDCZ94ELjBmXXpQCb2ZjJNon0eZO8Ify7iJ7bpKnjtWa6tQ448vP9C6uTlyY9F1G5p2LW7mx12T64DC4BAUERcQRMkES5jBBPddF8byANUmwnAZc9hIa2Mggnbic9hXnaK3mtdaWAmTb2nbAxtVC2cAA/lEnmCNS2dkG8+yJ8q3cOxctuBeciWAKhuYE45zuGr2LlLB7D4h8VW9PY820BqCRuUIw2kfzFxIArL4d8UWdXbVh+G5AlGYGCe24YP9D8V5D4hXUPpbM2DbVSxdLfrjgISFnETnME1D+FL1w6hfIVyMhzBCBYzuPH2HvFUuJcnsfSVK4DwBrtUdVftXb/AJtpU3KkD8M7lEbueJxXf1AkKrVKUBWlUqtAKUpQClKUApSlAKpVaoaAVw3jfwtZZUaygRrl1LZA/wCmfMMSV7EH2ruKiOs+q7pkP0i4bjHsPLU7RPvuIpnHAwnyeSdasaq0rD8vmMpuQSjshIOfpme5WTUR061bAVSr+cWneCFKn8oR5jnJLCPaOT7bodGbVrydyXE9U7l+rexY7gSRyTXKdf8AA6PLWCLbfyGTbP27r+kj4rXR1GlYkv8AfqZbaG3mLOMFlbNxrt5TqUPpDlistkgkTJHpOePY1hsdWLbxqC90MPzEsqn3KSJ4HBERNWdR6ZdsHY6suSQDlT8g8Gt7T2rGpOwIbNwA7QvqVu8knJjOOY7ntvi62tS3/r27exkepPD+/cp0PR277XH2hTbUEIPoE+kM7NMmcxGT2ORWz4mdReC2lPmME9AJb1R9bbuXMAgcDkkiK0+reatpLRRPKQwLiL9RAIO5vfmfkE5ipPwZprJBIuAX+IOCJnFsnB4z3PtVN2y8WSzjhc/uW186E/1NbSeHL1lkugq7zLIwlWkyQST6p7zH3qH1HTrg1Zu3baPYFzc9sLCwcbGRhKj23foTzXpb3HVdzHdHG1fUSfntXF+JOvlvw12l8y45tjuisDz79u2e2JdVrlixZ+Rq8DSvgeCG1Vu3J8pSlufSpO4gCIBbv/zmrtP1B1OSWXaVgkboYFcNEiJx2+DxUXcveUMHnAXsSe2a39VYe2dt1SjwCVOeR2I5HzXrUXV2rR3MNtU63q7E7q+vJqDtf0elgDG0eraYJBbkqPVGI4mIs8R6RX0PlW0QlSjJcBUblXduL9we5YEgwcAZqCOlublXY25o2qQQWniPcVO9S6PZ0+m2Xb7C8xEpbO5QcGGQHIGCTjtE4FVXUVrEUyVds92zl+n9e1nTyqkHyzlUuepCP/tsDj/tNSGp8bsd9yyzqzKF8t4Nu37uhnJxAwO5M1r+XdsofpuWWwfz2iT7gxtb9mrZ8MWLO2/ai6PN2N+GWKp5c7WLAbhEnn359893Syisx3XoX13xk8PZkl4F6q+mZ2uXTad9jAAAlseoMIkmTEe4IGa7zw//AIl2Lp8vVL5Dgkbs+WY7mfUn2Mge9cNoNyeZbXbDtkkq+5RgDarEr6RxDCewrNojcu7kvWwm4bNzMsNt9QC3DLEyMDOec4rO61B/Env8i1TcuGe22rgYBlIZSJBBkH5BFanWeq2tJZa9fbaij9SeyqO5PtXjmj6pqdETd07eXbjc9poK4O1iVU7Cd3Owg5GBUN4u8W3+oXUFxYtgQqL9CmILHvJznsMD5jbVow08pkq7NXY9j8LeOdJr4W2xt3SP+lcgMe/pIMN74M/FdNXhn+G3Rlt63T4zudoOdsW3P74Fe51UywrSqVWuAUpSgFKUoBSlKApFU21dSgLPLHtVr2Qay0oCH6j0lLilWUMp5BAI/rXAdc8ExJsH52Mf/i3/AJ/evViK19Rpg1TjNxeUQlBSW54Y+p1Gnb1EyBthwSQN27DckSPcjtkVksmy5m2xtM5A24ZcmNrLAUj78AFjJIFdH46uW7jjT24Lq0u/5beCQhIGWMfT8Ac1yPVrdq24FgtKYZicbl9iO/f9vavXp+OKzy/49TzbPhk8cErrus6i1ZuWnYIzqyhiS6YgHOWUieGmJH0xXGPcazAurBOVIIKt8qwMEfIJroOm9UKH8UeYsEZALDHZmBIHxx8czi0nRbWpuAsoSzuggt9W0AlQTy0QSeBPaQDCfSR3b2/gsh1EuOSNtdPG+5a6hYdSyg27ikkJ/wBq/Up4+/tyJjpuuXbbsva8wKRsMbnEwAu04YfHfHYQc3XNchUWbQUqseoKwjbgBdxkSIknmK3/AArd01m29wnfqYIRMBhOPwy2CT789o9+V0KFeqS37f76HbLdctMXsT2k0/8ADlFkG6+5h5hmII3CRBLkNwMDMd90bee4m2zrLAuoTtV7ctJyRO4gho/NPznJrV0+u02phNRaNu6CAGQNvLe8qN26YMGRWlf1V25Omt3TcWTudjiJgKCO2QCc7iYGPqpjVKUsS9/9TRNzjGOV9/qjR6gtoeZb0wm2TLsSCSAZCr/kBEz3IB4Are1CWbVnyoViVRkAJnKgtdeDmSfT8ADGapb0NuyrXXS4/ltshgApcxAZASQuZyc8RzWjf0iagNfvOQF4uIfWWPCWx7/EYHtXOr6rCVdb9yzpunT+Of7G/wBK0zx+Fbzd9O0lQWVRLbGbjIzMgyBmsb6xmF0kBPLKmDkbZCFHBwYMEGMeoCBAFOj6kKjXb96dQVNpFAYeSARJYQIOOBg9+9QPUdeLm61acifUxbLu2fUQOwk4+5JOIV3TjHNiy+3qcnVGUsQ2Rb1brRvuLZ3KDLAAsQT3MsfvjtJ7nO/0XpnlKC5LMON3InifmKp0vQlVVrsFx8QPvFZOpdQFscbmP0qOTWSTyzQlhYJzwz1ddPrrLMR6m2GeQLno3fEEjNe1g188eDPD1zW6hGIPZnY/SqgzP27Adz8V9DrUZYOorVaUqJ0UpSgFKUoBSlKAUpSgFKUoBXGeN/FTWvwNLm82GuDItcSB73IMhefg8Vk8Y+J2thrGlZfO4ZzlbWBiBM3DIhfn9K88uhmY27BkqAlxnI3EkmVDDLlvUCCJ5Ij1Rrop/NIzXW/liYrts7ns6SWb6nd2BMmUO08SxeCRnMTzWXV6ZQgtW2UTJVXGYYJkMR6SSv1NtnMbVjc1upt6e2qpmRuVJ9J3QdzgGCAeMmYgHZg6VrU2jL3h5rMoABcoyvwWgfVJzj3jEVsnKcY60smWKi3hss0SpZuf/UgqFE5E/M7e8gEL2kqciayazV6U3BdZfMtceWvYsh23G9I9UzhiZ+wrV1Giu3tnmXVCosvu3fgLMS4I+owIXljHPNWIlzVsun0dtvLWWCyNzEDN263G48ewkKPnli8RqTbWOfInX8Caxkyroxct3L6OiIpMWiRvEAcZkEmYAB/StR7RGGVlJzDAqT9gealtb0i7a0Cs9lrd63qTJ2+oqySGnuAVj2rTs9eW85bXBrsKQhTaNrEgliogGY96lXdOK23XzOTrjLnZktp7dz+G/GvFEf6cBoERJPMEEgKDMBoBGK0dBobjWbzW1JBKlTjcwtsSRtBn59pTmsmpF25at3blwPaLErbSDc9TlRIBG9+JnJH5q2tRqWvv5VrfbtIqlwBsaFx6UaNo7AEx3PvUoW5zjz39MEZVtckTqurXLmmXTnbsBGdstAM+8fr7d62bWj01lrItTqGVrhVJ5ZiuwsVAlcfSIPzWLX3yrsrql0gkEsrK8jBDFdp3CMzP3q/pevQXU3qi2jIYKD6vSYVmJLQTEiY98Ut6aEo6kvN7d/7Fd0k8ZLvEOhZrGo1RuKdzbRBJZ23KpIxAE7ozwBXP+HFFy4WcKWVcNHqyeCe9dP4svJ/CPD213PbW3bQ/l3bsjMRE+k7Tkx3rlej6pbK3GP8AlA9zzXnTk5c+xtgkiZ6lr1tKSeew7mtDonS7mrvKSZa4donC/I+wEz71k6Xpbt68GVgxcbYH5d35ZPB7z2rvfCHSgLiuNv4L6hCRyY2osfGGP6/NUSeNu5YtztPD/TLektC3bz3Zogufc/2A7Cpy01RtmpGyKiSM9KUoBSlKAUpSgFKUoBVKUoCtcX4z8Wm238LpCDqGhWflbO7An/Oew+R3gHN4t8S7N1jT3FW5B33CQfK4wB3fI+ByfavOOo6O7pbeGnzCN9xd/mLJJk+qCTP1c8ic1ooUNaU3u+F9/wAdyi6UtL08d2a9y88m3ZY3bhGXn1CQd1tWgFmPr5mZMCQSdrW37WmS35c7oMKGBD7o9TlIDIIx/NH8tWtqremsqEyXVWAlxvOQWYGCLfGIG6IAgFjzt26zsWclmYyT3J/T9oFetXXreXx/J58paeOS67dZmLOSzMZJPJJ/5xW90zQXC49CncgZbm47bPqEP6DJecBeS0Ad6p0uw6uSRb2m3uZnhrdtZybg5mQBAIMgDMxW/wBA6kX1C2bFpmt/zEjzZiG1DsZWYkFWBUKdvczC+7KxHhE6q8by5I+6l7V3RprCsFBLnzDBYn6r95hjjiMAQFmc9j0Xp1o6dl6XqY1Fs/iMY23iJjcrAwnO1h881tacNZD6l3XW6e5bFu6baglFTcTtEneks24duwgQMGo6VetJZPShbtWbjC7cuFgWA+ob2bm2FnAnP7nDOzVsvp7mqMcbmv0bxbrQNUuoRTd09sXArLtMKwDzt5wwII/rWjrOoN1LymewqW59KD67zjEm4FlbK/mPwQJP03+IeorrLgZV/BUNbDL6H1RUgssz6bCkBmY4WOZiNPqfWb2lRrJCi7Poe3HlhPp2qn5NuzbtYY2zzJaUI75S3ON+fBBa3T3NHfUhl3LtuIwkd5Eq2VIIgq2cfqZQ6wbvO11twxAFo2/RtgsWEKQQ0mZOa1en6KfxtSHYuZtrJDXDxiPUckRGBGYEVlN/+HWbkm8N2HGB5gzwdrLyCSCW3YIiRfJKW3f0+/3K4towajp1y3bt3GZX8zaQFJL+oEicZOM+xIrdtdPsrYL3GJaMKMFT/Lnk+4jA7jvA6DqTWbiXE2lhJAInkEEFeMyambeqsagu18N/EEgIttfSQFhVAmJkfmmpeLNcvK9OSPhxfozAekBrLNdBXhllTtAByzRBI7enOZiKjenaMO7C2gIf0hTLlScegnJPsTx+lTjXLurKpeQooYeYFBBJI5gyZIg4GJk+42ulX7f8XbtqFDiQWWQim2LgCKpUTiCT3PHz274q28ZfP6HK5NSSzsb/AIe6YIsNbUiHuFj7BQVUfOZP612vTtKqCFESxY/JYyT+9aXS9CLSKikkCeeckmprSJXjHpEhpUqQQVh0yVsigFKUoBSlKAUpSgFKVSgFcp4x8SeSpSyy75AdiwG0T6wpON+2ft7GDGTxV4iFlWS0wDAHc5MKmDiY5kQfafevL+pPbuuiXrjWhADQkwJ/MSZDHBg7oxuJM1pop1PLM91uFhGfqKXdQLaSr6cFSXT6uIZmk5IBYwM9iJp1DUrp7exLvnWmXCmZuQzGWJg+VxwBuiOzGsXWdSAQbtpECStu2og3Igbng4TEwDkyAeSOevXmuMWcyx5P9vsO0dor0Ken14bWyMdl2nOCt+8zku5knJJ/5/QVsdBG929OVXcLhYqlqD/1GgTjEAZJhYzV2ktWPNm9ua1sO0CZ3QPqCwSOePitnU6C42lLWdq6YMzAZDvtJG5zEGJgAnHtJkzu6hP4Ft9/exyqp/i5MNx7mruDT6UMVLbiWgNcYfVevEYAyYHCjAzJPR2fDb6e0qNeQ6S6wN+/ZB3FYG1C0n8In83AJzioXwnfW6RpNy2FusfNug/iXFxtsg8LJn7z+h6jrWvPT0v27ht+W6eVptMgkBSCGu3CcidxmZ3GfvWO1tPQvv1NMEmtTLetdSHTzci4jh0FvT6a2BstrB/Euc5ye/qk9uOQ6Il1rW13u/w0kC2rEeawElFHsB6neIUZ5IrV6L0nzfU+7ywwWFjfcY5FtJxMZLHCjJ7A9L1LqP8ACIQu3z2VFQJO2yvOxVMMsSCCZ3NJIVlqWhR+Fbs5qb3fBg6n1UaVQF2/xJADAf8ATtIAQLagMYgwylTJwxJ3RUX0rpalTf1DHaIIXO5y3BOCZOCAfqx2OYdyWJLSSSSSckzyTXUFvJtC5qWNy7kW0JBA3T3nODk8jcI5k2uOhbcsgpamWa8G2oe+zeewm2BC7B+UELAkQASy5EKI24599SXJZ5YmPvgQAR2EDt2rY12ivABrysAYAJkgRkLOYj+U1vdD6bb3Jc1DqqM222r4DEcs0Z8scE4k+mRkhnSs5GMvBDKm04yf6AVdAIrq/E/RdNbcfiLba4JG0bl+7BPpB91x/l71zur0r2o3DB+lgQUaO6sMH/TvFcrmpLKOWprZm5pdePIu27nqDZEzuJ27RnsBCmf8oEZxHdLu+TcS53Rlb9jn+lZunqjND8Qe8ce57Y/4eK2NT0wJaLmQSfTMgjiFKx9UEk5wRHvV0ZRinHzKcOST8j1y1Bgjg5H61JaNc1z3hV2bS2S3OwL/APiSo/oK6TR14rWHg9ZPKyS1kYrJVlqr6idFKUoBSlKAUpSgKVw3jnx0mlPkWPXdkC4VP/THcA/zkce3J9q7hxINfPGl6WGvumoui1G4l2zuIOYJxPJzWnpoQk259uxm6ic44Ue506objMbrCxtRriBzH5oBYzBuSMCfTBMlj6ef1vUmt+nhgdyqebZiN2SSHgwBPpkk+rCZ9b4nddyWwkAbFcbix2+kXCWOSQAROR78zD9I0xu3lGw3PzMo5IkZPciSJjMTW6vpt/EnwjLK7bREy3dXb1Bm6dlw/nEm20CBuUZXAGVkf5aw3tK9uNwwfpYEFG/9rDBrt9cLHl+UgXUSId1ClxJgbAODJhVEBSRMAE1DazoV3SJKuLk/VZK7pA7lchoxkARODVlXVxe3Hkn97EZ9O+eTmNa7AEIJO0xmCCeCK27N8brYUyfrKniU2khk781o9Rvxd3Km1YX0yTGOROY/er9NqFuNP0leD+YVk6jWrHJ9zXSouCSJ+/qbWrdm1RFsKpC7JgknILEEiOw/4RtuLAW8saViXF2N191VztgE4LGF3HABHbmD81lRwAXJYsGAHcgkFf349+Kk11hDW1LG7aSHFstNsgNlY7Cf0zVcZ42RKUfMkv8A1qzasLdthTenZbT8unCmYAmTPJf85OTErXKFyzSxJYmSTya6N9PY1bu7FdMFCgL6ZaSxLTgGMCBmIqFu6G4ihyh2HgkYPzWqmUPcz2KXsW6PR3Lz7LSl29h7DuSeBXdeD+htYZhqfLUsoCBiCZkwEYmJmSQM4HviI8A9VtWblxbsL5m2GPA2zgnsM88YrpOq9Vs6ey5uXUv78IhKtP3ycd5/2rxf/S625XeAofDt7+/Gxv6WiGjxM7mJemG0xXycPuH1bjckmJxJy0liMRXH+JtDet3vxgBKgKVI2kIAvpA+kf5YxNbnh/rW1vUdhCtktAck4BcyVhTAMx6R71j6wg1d92tXjcaSAtyFLAceUcKR/lMH23c1r6OqdUmpLCKeonGa2e5Bba6HwYLbM63boCkYtNGy4fc7htkdu9YOneGL95HaNm07QHBBYjkfEfNQ+pt+TPmDIJULIMkc5HYdzW+TjNOKe5jWYNSaJTqZsWr02JIVuJlSVIys5A5iScwQalOh9JbWXA7yLSQBwCY/LgRJ7xxUf4f6W2rKFhAWdzRiCZEfOSAPtXpOjsqihEEKMAf8/vWW2zC0rkvqry9XY3NOgUAKIAAAA4AHAFS+jStDSWpqb01qKyGs2EFXUpXDopSlAKUpQClKUBSuW8S+CrGq3Mv4dw5JAlGP+Zff5H9a6k1Q11PBxpNYZ4F1nwre01wLdGwEwHMm2fkMBn7RPxVuo1XkWltKg3PbadrA5eVLEqDukQVgiJIMjFe86nTrcUq6h1PIYAg/oa4DxJ/h6hltLjn8N88/yMeP1/ettfWN4Vm6MNnS6cus4nS6Z9Kh1BP44ggtuIm5AKEFfUxU3JIPpZIwa2uj9ct3XZ9WyqywRAba8GQpGYC8wOSQTJUVFdb0d5bjeYrK2CVPMgAFj2JMSSOSTUWVrdGqF0c538129DN40q5Ywdh1PQjXvviBEqysDAHIP8zGQT/KNvMkVyXUejMGm2GdDO10EkgEgyB8gie9ZbXUryW/LR4SSdpAIzzyP6VP6TrtkLsTaty6F3FlaFaIhI7DhFkDAE1U67KVjGqPl/b8i+M4Wb5wzjkvtbEHj3H/ADFbmnuoDvUjfET7z2I/b5rodb0K1s3N+HdY7QoaYPu47mJZmECASAO/M6rply2u4rtBiGBBUzwcHg9j3qrwoWb1v2f9FyslHaa+/UzK5S2A4yWHYlYZufiAamh1JmNu1qCblm3tlAAGKiQo3CCQPYmubTUNID8Vt6e+N5Ke22CTEc/pWdqUHiRZtLdHR6Kyr+Y9gC2itaMF2RiybyCQjYtwcg4wKgdd0m6m240Lun0xlZkxtP8ApjgTOKut3FCDzInIIPfkiD37VF67xBcJgBTAgbpYgDsJOKlUo6m+7x8vUrtc9OEbVmw+J7DPeazfwre374/vUK3Vb55ePhQF/tWs7s31MT9yT/etkc8IyST5Z2NrxDds22U3QRt2gbpuD4UgzH3kDkZrQ6F0m5rLoZh6e38oA/0H9T+taXQejNfcADH9/wDb3NerdK6etlAq/qff/as9s1DKjyXVQc+eDZ0GlW0oRBgfuT7mpbSWJrBpbM1PaHTVhZuSM+j08VvgVRFirqiSFKUoBSlKAUpSgFKUoBSlKApFY3Say0oCB6v0e3fWLihvb3H2PIrzvr3gpklrUsPb84/0b+9ewMtat/Sg1ZCyUHmLK7KozWJI+eb2icHbtJMwAAZn2jmfipLpxs2LW9iC9y20HngwFT0ETuEGeMGCOfUus+G7d7JEN2dcN/v+tcH13w3dVt14s6AEB0AkE/mZe59zOYHqxW+PWqa02fIwy6WVe8dzR6eL11nvX2iy0HYxEFXlxDHIAK2zBgMpPastnX/xuAPSuCrJgA4Lnnc3AAwBMmYArR1m+6+0kiyWthm2woJ4zEhC24hThZ4wKv1OrJXyNOCCdy7TK+WEJfkth/r3NJEDtwJyqUvijz2xwjkbWtn9WYupdGtswGljHp2kkhyJLATP0iJPHqGQcVAavSNacqPS3cTI/Q/vXWDVrpLYJJusfSGYqXKxPpGQbcsSCTySO2Nm3p0uJ5l6WVvUu5JuEt9bEDMyICAxAHJzUXY4rFizHs+7ZalneDw/kcOdZCsr8mMn7itW3oixklQfYNP/AMZqY6hox5htp6pgledh7pOZ28E10HSugoFBM++MSff7UsrhTiSfPCORsla9OODkF6O57/srf6gVt6HoBdgvqJPaFH/9H967+10m2eVJ+5P/AJqR0fTUTKIFnkgZP61n/wCiZZ/zp8mv0bpa2FCqBPcgf0HxU3prE1dp9JUxotHWaTyaIrGyK6HS1MWrcVbZtRWeoExSlKAUpSgFKUoBSlKAUpSgFKUoBSlKAUpSgLHtzWnqNGDW/VCKA4bq/hZSS9om0/uvB+4/8f1riNV0ltLu3K4YhxuUyr7srDflIYBgeZHFe2XLQNR2s6argggEHkESDVsLZQ4KbKYzPEdLZLMbmp3NCbl3AmQp2k4YSFOSoIxJ+9vXOotqHGyQF+kiQxLAA9+JBgY5+TXfda8HyrCySoPKEnaY9j2/Wag9B4WYP60KKOSWBLfAg4Hua2rrI/ia37eRkfTT/CnsR3h3omNzDH947D4/vXX6XQE9q3tH0/gAYFdDodABWOdjk9T5NtdagsIitL0r4qRtdMAqXS0BV8VVkng0bWiArbS0BWSlcOilKUApSlAKUpQClKUApSlAKUpQClKUApSlAKUpQClKUAqhFVpQGG5ZBrTu6AGpKkUBH6fRgVvKsVWKrQClKUApSlAKUpQClKUApSlAKUpQClKUApSlAKUpQClKUApSlAKUpQClKUApSlAKUpQClKUApSlAKUpQClKUApSlAKUpQClKUB/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2" name="Imagem 6" descr="DSC00148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1560" y="2507381"/>
            <a:ext cx="5357812" cy="4017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Retângulo 13"/>
          <p:cNvSpPr/>
          <p:nvPr/>
        </p:nvSpPr>
        <p:spPr>
          <a:xfrm>
            <a:off x="6084168" y="5085184"/>
            <a:ext cx="3059832" cy="70788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lIns="91440" tIns="45720" rIns="91440" bIns="45720">
            <a:spAutoFit/>
          </a:bodyPr>
          <a:lstStyle/>
          <a:p>
            <a:r>
              <a:rPr lang="pt-BR" sz="2000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Sensor de Luminosidade</a:t>
            </a:r>
          </a:p>
          <a:p>
            <a:r>
              <a:rPr lang="pt-BR" sz="2000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Porta Analógica A3</a:t>
            </a:r>
            <a:endParaRPr lang="pt-BR" sz="2000" b="1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</a:endParaRPr>
          </a:p>
        </p:txBody>
      </p:sp>
      <p:cxnSp>
        <p:nvCxnSpPr>
          <p:cNvPr id="17" name="Conector de seta reta 16"/>
          <p:cNvCxnSpPr>
            <a:stCxn id="14" idx="1"/>
          </p:cNvCxnSpPr>
          <p:nvPr/>
        </p:nvCxnSpPr>
        <p:spPr>
          <a:xfrm flipH="1" flipV="1">
            <a:off x="3923928" y="5373216"/>
            <a:ext cx="2160240" cy="6591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Logotht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954498" y="0"/>
            <a:ext cx="2189502" cy="980728"/>
          </a:xfrm>
          <a:prstGeom prst="rect">
            <a:avLst/>
          </a:prstGeom>
        </p:spPr>
      </p:pic>
      <p:grpSp>
        <p:nvGrpSpPr>
          <p:cNvPr id="2" name="Grupo 6"/>
          <p:cNvGrpSpPr/>
          <p:nvPr/>
        </p:nvGrpSpPr>
        <p:grpSpPr>
          <a:xfrm>
            <a:off x="-504056" y="0"/>
            <a:ext cx="2627784" cy="1772813"/>
            <a:chOff x="3550856" y="2892326"/>
            <a:chExt cx="1367683" cy="923330"/>
          </a:xfrm>
        </p:grpSpPr>
        <p:sp>
          <p:nvSpPr>
            <p:cNvPr id="5" name="Retângulo 4"/>
            <p:cNvSpPr/>
            <p:nvPr/>
          </p:nvSpPr>
          <p:spPr>
            <a:xfrm>
              <a:off x="3550856" y="2892326"/>
              <a:ext cx="1367683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pt-BR" sz="5400" b="1" cap="none" spc="0" dirty="0" smtClean="0">
                  <a:ln w="31550" cmpd="sng">
                    <a:gradFill>
                      <a:gsLst>
                        <a:gs pos="25000">
                          <a:schemeClr val="accent1">
                            <a:shade val="25000"/>
                            <a:satMod val="190000"/>
                          </a:schemeClr>
                        </a:gs>
                        <a:gs pos="80000">
                          <a:schemeClr val="accent1">
                            <a:tint val="75000"/>
                            <a:satMod val="190000"/>
                          </a:schemeClr>
                        </a:gs>
                      </a:gsLst>
                      <a:lin ang="5400000"/>
                    </a:gradFill>
                    <a:prstDash val="solid"/>
                  </a:ln>
                  <a:solidFill>
                    <a:srgbClr val="FFFFFF"/>
                  </a:solidFill>
                  <a:effectLst>
                    <a:outerShdw blurRad="41275" dist="12700" dir="12000000" algn="tl" rotWithShape="0">
                      <a:srgbClr val="000000">
                        <a:alpha val="40000"/>
                      </a:srgbClr>
                    </a:outerShdw>
                  </a:effectLst>
                </a:rPr>
                <a:t>DEV</a:t>
              </a:r>
              <a:endParaRPr lang="pt-BR" sz="5400" b="1" cap="none" spc="0" dirty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FFFFFF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</a:endParaRPr>
            </a:p>
          </p:txBody>
        </p:sp>
        <p:sp>
          <p:nvSpPr>
            <p:cNvPr id="6" name="CaixaDeTexto 5"/>
            <p:cNvSpPr txBox="1"/>
            <p:nvPr/>
          </p:nvSpPr>
          <p:spPr>
            <a:xfrm>
              <a:off x="3874828" y="3229771"/>
              <a:ext cx="706409" cy="2858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dirty="0" smtClean="0"/>
                <a:t>Rio Claro</a:t>
              </a:r>
              <a:endParaRPr lang="pt-BR" dirty="0"/>
            </a:p>
          </p:txBody>
        </p:sp>
      </p:grpSp>
      <p:sp>
        <p:nvSpPr>
          <p:cNvPr id="8" name="Retângulo 7"/>
          <p:cNvSpPr/>
          <p:nvPr/>
        </p:nvSpPr>
        <p:spPr>
          <a:xfrm>
            <a:off x="1763688" y="221739"/>
            <a:ext cx="5183855" cy="83099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800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Mini-Curso Arduino</a:t>
            </a:r>
            <a:endParaRPr lang="pt-BR" sz="4800" b="1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</a:endParaRPr>
          </a:p>
        </p:txBody>
      </p:sp>
      <p:cxnSp>
        <p:nvCxnSpPr>
          <p:cNvPr id="10" name="Conector reto 9"/>
          <p:cNvCxnSpPr/>
          <p:nvPr/>
        </p:nvCxnSpPr>
        <p:spPr>
          <a:xfrm>
            <a:off x="179512" y="1124744"/>
            <a:ext cx="8784976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Retângulo 12"/>
          <p:cNvSpPr/>
          <p:nvPr/>
        </p:nvSpPr>
        <p:spPr>
          <a:xfrm>
            <a:off x="539553" y="1700808"/>
            <a:ext cx="5616624" cy="70788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lIns="91440" tIns="45720" rIns="91440" bIns="45720">
            <a:spAutoFit/>
          </a:bodyPr>
          <a:lstStyle/>
          <a:p>
            <a:r>
              <a:rPr lang="pt-BR" sz="4000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Sensor de Luminosidade</a:t>
            </a:r>
            <a:endParaRPr lang="pt-BR" sz="4000" b="1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</a:endParaRPr>
          </a:p>
        </p:txBody>
      </p:sp>
      <p:sp>
        <p:nvSpPr>
          <p:cNvPr id="28679" name="AutoShape 7" descr="data:image/jpeg;base64,/9j/4AAQSkZJRgABAQAAAQABAAD/2wCEAAkGBxIREhUUERQVFBQWFxUWGBcVGBgXFRggFBgYGBoYGBgYHCkgHR4pHhgYITIhJSktLi8uGB8zOTMsNygtMCsBCgoKDg0OGxAQGzQmICQsLC8sMiw0LCwvMSwvNDQsLC8xLCwsLy8sNCwsLCwsLC80Lyw0LywsLCwsLCwsLCwsLP/AABEIAOEA4QMBIgACEQEDEQH/xAAcAAEAAQUBAQAAAAAAAAAAAAAABQECAwQGBwj/xAA9EAACAQMDAgUCBAQFAwMFAAABAhEAAyEEEjEFQQYTIlFhMnEjQoGRFFKhsQdiweHwM4LRFXKyJGOSosL/xAAZAQEAAwEBAAAAAAAAAAAAAAAAAgMEAQX/xAAuEQACAgEDAgQEBwEBAAAAAAAAAQIDERIhMQRBE1FhgSKh4fAyQnGRscHRFAX/2gAMAwEAAhEDEQA/APcaUpQClKUApSlAKUqlAKVE+JPEFnQ2t90yxwlsfU7ew+Pc9v2ryPS/4k9QGouMRgkEW2UeUB/KD9QI9/37UB7lStfp2p821buEbS6I8TMblBiYE88xV1zV21uLbLAXHDMq/mYJG4gew3D9xQGelUpQFaUpQClKUApSlAKUpQClKUApSlAKUpQClKUApSlAKUpQClKpQCoTxV4ltaG3ub13Gny7Q+pyP7KO5/uYFYPGXiu30+3J9d5gdlv+m5vZQe/fgV4J1rrH8UW1V67dW6HyI2k7eFSfyx27TmupAzeIettrTdu6t7qXFICkelY5UWs4j/c8k1EaTrha4GaSske5iMT71BdT6k+oub3P2E4H+/zVuiJkASZ4AEn9qng4fQHiDxSrdLazo7xXVJb01vaBDNvNtHVSSI5IL4Ag571zP+GfUbj9Sto9wuLR1CKAWa2m6Ay2y2dsoInnbPevN/8A1V9sb22n8rZjJwrc7fjt81K+GNe1q6G0xNtwdyxE/YTzxxUHBncn1HdvKsbmCyQokgSTwBPJ+KwdN6hb1Cl7RlQ9y2SRGbTFG5+Qa8J8eddbVW7Vy5e+nTAMu2A1y5eIAto49L7R6n7ACJr0f/B25u0BksYvXPq7SFbHwZnOZJqJ07mq1SldOFaUpQClKUApSlAKUpQClKUApSlAKUpQClKUApSqUArlvG/jK309IEPfYStv259bxkLjjk9u5E91a+1uxddI3JbuMs5EqpIkfcV836vUXvMa/cueZvncHElmMxngAfsAIjtXUgWa/qzXnXWHUMzsSWBGWjBUgjAHGMAD7VzXUbrXW3P8/YfAqQjzWPmNtPb2+wq/qKPbRQ67lbCxzj3Hap+hwgLulIiM/bPNSfT9KbYV/VuMwTgf9pHOO/zU14c8PM03gwlVLbGO1iM5URlcH7weKkPEfUrRttba1tveWF9IAUTwXnkgf+6Oxq6t4ljGX/BVN5XJxWt0Vy39Q9LElSCIOfjv8Vk6fabaWgbQwWSck8jaOe3IraudBuIyC6AC0FfUBI4MtOP1roOrdPs6eztUrvLqYUyoBGJOYXggk53A84Dw3jLO+Is4RFI4YeuWHbd2/wDNdF4I8SDTa60We4tuYubJKkbWjco5HfjFchfvEEqOdwH2yJ/pXQ+H+jXCXa1uuKQCQBtLgdzOQkyOxYiAOYjGvO74Oynj9T6S0GutX0D2XW4h7qZH2Psfg1sV4X03VW7TBtM93TX1UbkBYm4QAdpBlSDkQQIPau08Nf4kpdhdSu0x9a5GO5Tn9p+wquVb7HVNdz0ClYdJq7d1Q9tldT3UyPt9/is1VkytKpSgK0qlVoBSlKAUpSgFKUoBSlKAUpSgFUqtUoDU6us2Lw97dwf/AKmvnDVLvtwDkMP6A4r6M65ZZ9NeVSQzWrgBGDJUxkV849StlbcXBBPG3ORwZqUU3wRbS5Ne9qQhC6m2WBHp2xn5+K3+idCubDfJ85Av0ZJAMcqT9PBx8H4q7pXSrtsC7qB5ymB6vUoz37rz7H5jkZeq6wG4V0e/czBYPrIjlVbIPq7ZAjEZmyuDe0fp9CE5Jc/Uyay+txtumUpdAUHaCbdv+ZhKyGIgQo3TjnjNo9M+9WtsDB3N5qhmJzLuST7QACIg5hWNbfTBas+WLpFu/O9g4LAMRAZyRBxJg4EmCIgyt3RhLd3dgiCszEk+prjEH04EYIaMcBVu3h+Hj98/QqypcnNafTWPOuum9nUO6JcQbHiZJY/SuScx2zOKs/gGuB9RcZbAKlkBWUcERAXiD/KQZmYit7zbTbfMfzLakbrYwzAfSzbuQGmLcnBmT6qrrbRcM7ISHcvbslmAG6JdoIMlRgD7/SM7YvThy27fQzNZ2juc5dBdWITapI3bVIWRxuJmDxiYwMV1NhtPsN2xeazdjIYn3HoCgRGAIEgAcVZqdNcewtuwPJtEDzLbuCd8qRuc4BYEHadsRmJExmq0ZsWkuXCu24W27WVj6DDEgHAz3rs41yWW1Hft/ZyDmntvt94JW/1PcysTbvXsICE2ovIVgWUGQW4GK1bNooE8td0k7l4Z+VU+4hgSBHYEzOLum6nTsgW6gg7SrKIJ5+ppDCZ94ELjBmXXpQCb2ZjJNon0eZO8Ify7iJ7bpKnjtWa6tQ448vP9C6uTlyY9F1G5p2LW7mx12T64DC4BAUERcQRMkES5jBBPddF8byANUmwnAZc9hIa2Mggnbic9hXnaK3mtdaWAmTb2nbAxtVC2cAA/lEnmCNS2dkG8+yJ8q3cOxctuBeciWAKhuYE45zuGr2LlLB7D4h8VW9PY820BqCRuUIw2kfzFxIArL4d8UWdXbVh+G5AlGYGCe24YP9D8V5D4hXUPpbM2DbVSxdLfrjgISFnETnME1D+FL1w6hfIVyMhzBCBYzuPH2HvFUuJcnsfSVK4DwBrtUdVftXb/AJtpU3KkD8M7lEbueJxXf1AkKrVKUBWlUqtAKUpQClKUApSlAKpVaoaAVw3jfwtZZUaygRrl1LZA/wCmfMMSV7EH2ruKiOs+q7pkP0i4bjHsPLU7RPvuIpnHAwnyeSdasaq0rD8vmMpuQSjshIOfpme5WTUR061bAVSr+cWneCFKn8oR5jnJLCPaOT7bodGbVrydyXE9U7l+rexY7gSRyTXKdf8AA6PLWCLbfyGTbP27r+kj4rXR1GlYkv8AfqZbaG3mLOMFlbNxrt5TqUPpDlistkgkTJHpOePY1hsdWLbxqC90MPzEsqn3KSJ4HBERNWdR6ZdsHY6suSQDlT8g8Gt7T2rGpOwIbNwA7QvqVu8knJjOOY7ntvi62tS3/r27exkepPD+/cp0PR277XH2hTbUEIPoE+kM7NMmcxGT2ORWz4mdReC2lPmME9AJb1R9bbuXMAgcDkkiK0+reatpLRRPKQwLiL9RAIO5vfmfkE5ipPwZprJBIuAX+IOCJnFsnB4z3PtVN2y8WSzjhc/uW186E/1NbSeHL1lkugq7zLIwlWkyQST6p7zH3qH1HTrg1Zu3baPYFzc9sLCwcbGRhKj23foTzXpb3HVdzHdHG1fUSfntXF+JOvlvw12l8y45tjuisDz79u2e2JdVrlixZ+Rq8DSvgeCG1Vu3J8pSlufSpO4gCIBbv/zmrtP1B1OSWXaVgkboYFcNEiJx2+DxUXcveUMHnAXsSe2a39VYe2dt1SjwCVOeR2I5HzXrUXV2rR3MNtU63q7E7q+vJqDtf0elgDG0eraYJBbkqPVGI4mIs8R6RX0PlW0QlSjJcBUblXduL9we5YEgwcAZqCOlublXY25o2qQQWniPcVO9S6PZ0+m2Xb7C8xEpbO5QcGGQHIGCTjtE4FVXUVrEUyVds92zl+n9e1nTyqkHyzlUuepCP/tsDj/tNSGp8bsd9yyzqzKF8t4Nu37uhnJxAwO5M1r+XdsofpuWWwfz2iT7gxtb9mrZ8MWLO2/ai6PN2N+GWKp5c7WLAbhEnn359893Syisx3XoX13xk8PZkl4F6q+mZ2uXTad9jAAAlseoMIkmTEe4IGa7zw//AIl2Lp8vVL5Dgkbs+WY7mfUn2Mge9cNoNyeZbXbDtkkq+5RgDarEr6RxDCewrNojcu7kvWwm4bNzMsNt9QC3DLEyMDOec4rO61B/Env8i1TcuGe22rgYBlIZSJBBkH5BFanWeq2tJZa9fbaij9SeyqO5PtXjmj6pqdETd07eXbjc9poK4O1iVU7Cd3Owg5GBUN4u8W3+oXUFxYtgQqL9CmILHvJznsMD5jbVow08pkq7NXY9j8LeOdJr4W2xt3SP+lcgMe/pIMN74M/FdNXhn+G3Rlt63T4zudoOdsW3P74Fe51UywrSqVWuAUpSgFKUoBSlKApFU21dSgLPLHtVr2Qay0oCH6j0lLilWUMp5BAI/rXAdc8ExJsH52Mf/i3/AJ/evViK19Rpg1TjNxeUQlBSW54Y+p1Gnb1EyBthwSQN27DckSPcjtkVksmy5m2xtM5A24ZcmNrLAUj78AFjJIFdH46uW7jjT24Lq0u/5beCQhIGWMfT8Ac1yPVrdq24FgtKYZicbl9iO/f9vavXp+OKzy/49TzbPhk8cErrus6i1ZuWnYIzqyhiS6YgHOWUieGmJH0xXGPcazAurBOVIIKt8qwMEfIJroOm9UKH8UeYsEZALDHZmBIHxx8czi0nRbWpuAsoSzuggt9W0AlQTy0QSeBPaQDCfSR3b2/gsh1EuOSNtdPG+5a6hYdSyg27ikkJ/wBq/Up4+/tyJjpuuXbbsva8wKRsMbnEwAu04YfHfHYQc3XNchUWbQUqseoKwjbgBdxkSIknmK3/AArd01m29wnfqYIRMBhOPwy2CT789o9+V0KFeqS37f76HbLdctMXsT2k0/8ADlFkG6+5h5hmII3CRBLkNwMDMd90bee4m2zrLAuoTtV7ctJyRO4gho/NPznJrV0+u02phNRaNu6CAGQNvLe8qN26YMGRWlf1V25Omt3TcWTudjiJgKCO2QCc7iYGPqpjVKUsS9/9TRNzjGOV9/qjR6gtoeZb0wm2TLsSCSAZCr/kBEz3IB4Are1CWbVnyoViVRkAJnKgtdeDmSfT8ADGapb0NuyrXXS4/ltshgApcxAZASQuZyc8RzWjf0iagNfvOQF4uIfWWPCWx7/EYHtXOr6rCVdb9yzpunT+Of7G/wBK0zx+Fbzd9O0lQWVRLbGbjIzMgyBmsb6xmF0kBPLKmDkbZCFHBwYMEGMeoCBAFOj6kKjXb96dQVNpFAYeSARJYQIOOBg9+9QPUdeLm61acifUxbLu2fUQOwk4+5JOIV3TjHNiy+3qcnVGUsQ2Rb1brRvuLZ3KDLAAsQT3MsfvjtJ7nO/0XpnlKC5LMON3InifmKp0vQlVVrsFx8QPvFZOpdQFscbmP0qOTWSTyzQlhYJzwz1ddPrrLMR6m2GeQLno3fEEjNe1g188eDPD1zW6hGIPZnY/SqgzP27Adz8V9DrUZYOorVaUqJ0UpSgFKUoBSlKAUpSgFKUoBXGeN/FTWvwNLm82GuDItcSB73IMhefg8Vk8Y+J2thrGlZfO4ZzlbWBiBM3DIhfn9K88uhmY27BkqAlxnI3EkmVDDLlvUCCJ5Ij1Rrop/NIzXW/liYrts7ns6SWb6nd2BMmUO08SxeCRnMTzWXV6ZQgtW2UTJVXGYYJkMR6SSv1NtnMbVjc1upt6e2qpmRuVJ9J3QdzgGCAeMmYgHZg6VrU2jL3h5rMoABcoyvwWgfVJzj3jEVsnKcY60smWKi3hss0SpZuf/UgqFE5E/M7e8gEL2kqciayazV6U3BdZfMtceWvYsh23G9I9UzhiZ+wrV1Giu3tnmXVCosvu3fgLMS4I+owIXljHPNWIlzVsun0dtvLWWCyNzEDN263G48ewkKPnli8RqTbWOfInX8Caxkyroxct3L6OiIpMWiRvEAcZkEmYAB/StR7RGGVlJzDAqT9gealtb0i7a0Cs9lrd63qTJ2+oqySGnuAVj2rTs9eW85bXBrsKQhTaNrEgliogGY96lXdOK23XzOTrjLnZktp7dz+G/GvFEf6cBoERJPMEEgKDMBoBGK0dBobjWbzW1JBKlTjcwtsSRtBn59pTmsmpF25at3blwPaLErbSDc9TlRIBG9+JnJH5q2tRqWvv5VrfbtIqlwBsaFx6UaNo7AEx3PvUoW5zjz39MEZVtckTqurXLmmXTnbsBGdstAM+8fr7d62bWj01lrItTqGVrhVJ5ZiuwsVAlcfSIPzWLX3yrsrql0gkEsrK8jBDFdp3CMzP3q/pevQXU3qi2jIYKD6vSYVmJLQTEiY98Ut6aEo6kvN7d/7Fd0k8ZLvEOhZrGo1RuKdzbRBJZ23KpIxAE7ozwBXP+HFFy4WcKWVcNHqyeCe9dP4svJ/CPD213PbW3bQ/l3bsjMRE+k7Tkx3rlej6pbK3GP8AlA9zzXnTk5c+xtgkiZ6lr1tKSeew7mtDonS7mrvKSZa4donC/I+wEz71k6Xpbt68GVgxcbYH5d35ZPB7z2rvfCHSgLiuNv4L6hCRyY2osfGGP6/NUSeNu5YtztPD/TLektC3bz3Zogufc/2A7Cpy01RtmpGyKiSM9KUoBSlKAUpSgFKUoBVKUoCtcX4z8Wm238LpCDqGhWflbO7An/Oew+R3gHN4t8S7N1jT3FW5B33CQfK4wB3fI+ByfavOOo6O7pbeGnzCN9xd/mLJJk+qCTP1c8ic1ooUNaU3u+F9/wAdyi6UtL08d2a9y88m3ZY3bhGXn1CQd1tWgFmPr5mZMCQSdrW37WmS35c7oMKGBD7o9TlIDIIx/NH8tWtqremsqEyXVWAlxvOQWYGCLfGIG6IAgFjzt26zsWclmYyT3J/T9oFetXXreXx/J58paeOS67dZmLOSzMZJPJJ/5xW90zQXC49CncgZbm47bPqEP6DJecBeS0Ad6p0uw6uSRb2m3uZnhrdtZybg5mQBAIMgDMxW/wBA6kX1C2bFpmt/zEjzZiG1DsZWYkFWBUKdvczC+7KxHhE6q8by5I+6l7V3RprCsFBLnzDBYn6r95hjjiMAQFmc9j0Xp1o6dl6XqY1Fs/iMY23iJjcrAwnO1h881tacNZD6l3XW6e5bFu6baglFTcTtEneks24duwgQMGo6VetJZPShbtWbjC7cuFgWA+ob2bm2FnAnP7nDOzVsvp7mqMcbmv0bxbrQNUuoRTd09sXArLtMKwDzt5wwII/rWjrOoN1LymewqW59KD67zjEm4FlbK/mPwQJP03+IeorrLgZV/BUNbDL6H1RUgssz6bCkBmY4WOZiNPqfWb2lRrJCi7Poe3HlhPp2qn5NuzbtYY2zzJaUI75S3ON+fBBa3T3NHfUhl3LtuIwkd5Eq2VIIgq2cfqZQ6wbvO11twxAFo2/RtgsWEKQQ0mZOa1en6KfxtSHYuZtrJDXDxiPUckRGBGYEVlN/+HWbkm8N2HGB5gzwdrLyCSCW3YIiRfJKW3f0+/3K4towajp1y3bt3GZX8zaQFJL+oEicZOM+xIrdtdPsrYL3GJaMKMFT/Lnk+4jA7jvA6DqTWbiXE2lhJAInkEEFeMyambeqsagu18N/EEgIttfSQFhVAmJkfmmpeLNcvK9OSPhxfozAekBrLNdBXhllTtAByzRBI7enOZiKjenaMO7C2gIf0hTLlScegnJPsTx+lTjXLurKpeQooYeYFBBJI5gyZIg4GJk+42ulX7f8XbtqFDiQWWQim2LgCKpUTiCT3PHz274q28ZfP6HK5NSSzsb/AIe6YIsNbUiHuFj7BQVUfOZP612vTtKqCFESxY/JYyT+9aXS9CLSKikkCeeckmprSJXjHpEhpUqQQVh0yVsigFKUoBSlKAUpSgFKVSgFcp4x8SeSpSyy75AdiwG0T6wpON+2ft7GDGTxV4iFlWS0wDAHc5MKmDiY5kQfafevL+pPbuuiXrjWhADQkwJ/MSZDHBg7oxuJM1pop1PLM91uFhGfqKXdQLaSr6cFSXT6uIZmk5IBYwM9iJp1DUrp7exLvnWmXCmZuQzGWJg+VxwBuiOzGsXWdSAQbtpECStu2og3Igbng4TEwDkyAeSOevXmuMWcyx5P9vsO0dor0Ken14bWyMdl2nOCt+8zku5knJJ/5/QVsdBG929OVXcLhYqlqD/1GgTjEAZJhYzV2ktWPNm9ua1sO0CZ3QPqCwSOePitnU6C42lLWdq6YMzAZDvtJG5zEGJgAnHtJkzu6hP4Ft9/exyqp/i5MNx7mruDT6UMVLbiWgNcYfVevEYAyYHCjAzJPR2fDb6e0qNeQ6S6wN+/ZB3FYG1C0n8In83AJzioXwnfW6RpNy2FusfNug/iXFxtsg8LJn7z+h6jrWvPT0v27ht+W6eVptMgkBSCGu3CcidxmZ3GfvWO1tPQvv1NMEmtTLetdSHTzci4jh0FvT6a2BstrB/Euc5ye/qk9uOQ6Il1rW13u/w0kC2rEeawElFHsB6neIUZ5IrV6L0nzfU+7ywwWFjfcY5FtJxMZLHCjJ7A9L1LqP8ACIQu3z2VFQJO2yvOxVMMsSCCZ3NJIVlqWhR+Fbs5qb3fBg6n1UaVQF2/xJADAf8ATtIAQLagMYgwylTJwxJ3RUX0rpalTf1DHaIIXO5y3BOCZOCAfqx2OYdyWJLSSSSSckzyTXUFvJtC5qWNy7kW0JBA3T3nODk8jcI5k2uOhbcsgpamWa8G2oe+zeewm2BC7B+UELAkQASy5EKI24599SXJZ5YmPvgQAR2EDt2rY12ivABrysAYAJkgRkLOYj+U1vdD6bb3Jc1DqqM222r4DEcs0Z8scE4k+mRkhnSs5GMvBDKm04yf6AVdAIrq/E/RdNbcfiLba4JG0bl+7BPpB91x/l71zur0r2o3DB+lgQUaO6sMH/TvFcrmpLKOWprZm5pdePIu27nqDZEzuJ27RnsBCmf8oEZxHdLu+TcS53Rlb9jn+lZunqjND8Qe8ce57Y/4eK2NT0wJaLmQSfTMgjiFKx9UEk5wRHvV0ZRinHzKcOST8j1y1Bgjg5H61JaNc1z3hV2bS2S3OwL/APiSo/oK6TR14rWHg9ZPKyS1kYrJVlqr6idFKUoBSlKAUpSgKVw3jnx0mlPkWPXdkC4VP/THcA/zkce3J9q7hxINfPGl6WGvumoui1G4l2zuIOYJxPJzWnpoQk259uxm6ic44Ue506objMbrCxtRriBzH5oBYzBuSMCfTBMlj6ef1vUmt+nhgdyqebZiN2SSHgwBPpkk+rCZ9b4nddyWwkAbFcbix2+kXCWOSQAROR78zD9I0xu3lGw3PzMo5IkZPciSJjMTW6vpt/EnwjLK7bREy3dXb1Bm6dlw/nEm20CBuUZXAGVkf5aw3tK9uNwwfpYEFG/9rDBrt9cLHl+UgXUSId1ClxJgbAODJhVEBSRMAE1DazoV3SJKuLk/VZK7pA7lchoxkARODVlXVxe3Hkn97EZ9O+eTmNa7AEIJO0xmCCeCK27N8brYUyfrKniU2khk781o9Rvxd3Km1YX0yTGOROY/er9NqFuNP0leD+YVk6jWrHJ9zXSouCSJ+/qbWrdm1RFsKpC7JgknILEEiOw/4RtuLAW8saViXF2N191VztgE4LGF3HABHbmD81lRwAXJYsGAHcgkFf349+Kk11hDW1LG7aSHFstNsgNlY7Cf0zVcZ42RKUfMkv8A1qzasLdthTenZbT8unCmYAmTPJf85OTErXKFyzSxJYmSTya6N9PY1bu7FdMFCgL6ZaSxLTgGMCBmIqFu6G4ihyh2HgkYPzWqmUPcz2KXsW6PR3Lz7LSl29h7DuSeBXdeD+htYZhqfLUsoCBiCZkwEYmJmSQM4HviI8A9VtWblxbsL5m2GPA2zgnsM88YrpOq9Vs6ey5uXUv78IhKtP3ycd5/2rxf/S625XeAofDt7+/Gxv6WiGjxM7mJemG0xXycPuH1bjckmJxJy0liMRXH+JtDet3vxgBKgKVI2kIAvpA+kf5YxNbnh/rW1vUdhCtktAck4BcyVhTAMx6R71j6wg1d92tXjcaSAtyFLAceUcKR/lMH23c1r6OqdUmpLCKeonGa2e5Bba6HwYLbM63boCkYtNGy4fc7htkdu9YOneGL95HaNm07QHBBYjkfEfNQ+pt+TPmDIJULIMkc5HYdzW+TjNOKe5jWYNSaJTqZsWr02JIVuJlSVIys5A5iScwQalOh9JbWXA7yLSQBwCY/LgRJ7xxUf4f6W2rKFhAWdzRiCZEfOSAPtXpOjsqihEEKMAf8/vWW2zC0rkvqry9XY3NOgUAKIAAAA4AHAFS+jStDSWpqb01qKyGs2EFXUpXDopSlAKUpQClKUBSuW8S+CrGq3Mv4dw5JAlGP+Zff5H9a6k1Q11PBxpNYZ4F1nwre01wLdGwEwHMm2fkMBn7RPxVuo1XkWltKg3PbadrA5eVLEqDukQVgiJIMjFe86nTrcUq6h1PIYAg/oa4DxJ/h6hltLjn8N88/yMeP1/ettfWN4Vm6MNnS6cus4nS6Z9Kh1BP44ggtuIm5AKEFfUxU3JIPpZIwa2uj9ct3XZ9WyqywRAba8GQpGYC8wOSQTJUVFdb0d5bjeYrK2CVPMgAFj2JMSSOSTUWVrdGqF0c538129DN40q5Ywdh1PQjXvviBEqysDAHIP8zGQT/KNvMkVyXUejMGm2GdDO10EkgEgyB8gie9ZbXUryW/LR4SSdpAIzzyP6VP6TrtkLsTaty6F3FlaFaIhI7DhFkDAE1U67KVjGqPl/b8i+M4Wb5wzjkvtbEHj3H/ADFbmnuoDvUjfET7z2I/b5rodb0K1s3N+HdY7QoaYPu47mJZmECASAO/M6rply2u4rtBiGBBUzwcHg9j3qrwoWb1v2f9FyslHaa+/UzK5S2A4yWHYlYZufiAamh1JmNu1qCblm3tlAAGKiQo3CCQPYmubTUNID8Vt6e+N5Ke22CTEc/pWdqUHiRZtLdHR6Kyr+Y9gC2itaMF2RiybyCQjYtwcg4wKgdd0m6m240Lun0xlZkxtP8ApjgTOKut3FCDzInIIPfkiD37VF67xBcJgBTAgbpYgDsJOKlUo6m+7x8vUrtc9OEbVmw+J7DPeazfwre374/vUK3Vb55ePhQF/tWs7s31MT9yT/etkc8IyST5Z2NrxDds22U3QRt2gbpuD4UgzH3kDkZrQ6F0m5rLoZh6e38oA/0H9T+taXQejNfcADH9/wDb3NerdK6etlAq/qff/as9s1DKjyXVQc+eDZ0GlW0oRBgfuT7mpbSWJrBpbM1PaHTVhZuSM+j08VvgVRFirqiSFKUoBSlKAUpSgFKUoBSlKApFY3Say0oCB6v0e3fWLihvb3H2PIrzvr3gpklrUsPb84/0b+9ewMtat/Sg1ZCyUHmLK7KozWJI+eb2icHbtJMwAAZn2jmfipLpxs2LW9iC9y20HngwFT0ETuEGeMGCOfUus+G7d7JEN2dcN/v+tcH13w3dVt14s6AEB0AkE/mZe59zOYHqxW+PWqa02fIwy6WVe8dzR6eL11nvX2iy0HYxEFXlxDHIAK2zBgMpPastnX/xuAPSuCrJgA4Lnnc3AAwBMmYArR1m+6+0kiyWthm2woJ4zEhC24hThZ4wKv1OrJXyNOCCdy7TK+WEJfkth/r3NJEDtwJyqUvijz2xwjkbWtn9WYupdGtswGljHp2kkhyJLATP0iJPHqGQcVAavSNacqPS3cTI/Q/vXWDVrpLYJJusfSGYqXKxPpGQbcsSCTySO2Nm3p0uJ5l6WVvUu5JuEt9bEDMyICAxAHJzUXY4rFizHs+7ZalneDw/kcOdZCsr8mMn7itW3oixklQfYNP/AMZqY6hox5htp6pgledh7pOZ28E10HSugoFBM++MSff7UsrhTiSfPCORsla9OODkF6O57/srf6gVt6HoBdgvqJPaFH/9H967+10m2eVJ+5P/AJqR0fTUTKIFnkgZP61n/wCiZZ/zp8mv0bpa2FCqBPcgf0HxU3prE1dp9JUxotHWaTyaIrGyK6HS1MWrcVbZtRWeoExSlKAUpSgFKUoBSlKAUpSgFKUoBSlKAUpSgLHtzWnqNGDW/VCKA4bq/hZSS9om0/uvB+4/8f1riNV0ltLu3K4YhxuUyr7srDflIYBgeZHFe2XLQNR2s6argggEHkESDVsLZQ4KbKYzPEdLZLMbmp3NCbl3AmQp2k4YSFOSoIxJ+9vXOotqHGyQF+kiQxLAA9+JBgY5+TXfda8HyrCySoPKEnaY9j2/Wag9B4WYP60KKOSWBLfAg4Hua2rrI/ia37eRkfTT/CnsR3h3omNzDH947D4/vXX6XQE9q3tH0/gAYFdDodABWOdjk9T5NtdagsIitL0r4qRtdMAqXS0BV8VVkng0bWiArbS0BWSlcOilKUApSlAKUpQClKUApSlAKUpQClKUApSlAKUpQClKUAqhFVpQGG5ZBrTu6AGpKkUBH6fRgVvKsVWKrQClKUApSlAKUpQClKUApSlAKUpQClKUApSlAKUpQClKUApSlAKUpQClKUApSlAKUpQClKUApSlAKUpQClKUApSlAKUpQClKUB/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8681" name="AutoShape 9" descr="data:image/jpeg;base64,/9j/4AAQSkZJRgABAQAAAQABAAD/2wCEAAkGBxIREhUUERQVFBQWFxUWGBcVGBgXFRggFBgYGBoYGBgYHCkgHR4pHhgYITIhJSktLi8uGB8zOTMsNygtMCsBCgoKDg0OGxAQGzQmICQsLC8sMiw0LCwvMSwvNDQsLC8xLCwsLy8sNCwsLCwsLC80Lyw0LywsLCwsLCwsLCwsLP/AABEIAOEA4QMBIgACEQEDEQH/xAAcAAEAAQUBAQAAAAAAAAAAAAAABQECAwQGBwj/xAA9EAACAQMDAgUCBAQFAwMFAAABAhEAAyEEEjEFQQYTIlFhMnEjQoGRFFKhsQdiweHwM4LRFXKyJGOSosL/xAAZAQEAAwEBAAAAAAAAAAAAAAAAAgMEAQX/xAAuEQACAgEDAgQEBwEBAAAAAAAAAQIDERIhMQRBE1FhgSKh4fAyQnGRscHRFAX/2gAMAwEAAhEDEQA/APcaUpQClKUApSlAKUqlAKVE+JPEFnQ2t90yxwlsfU7ew+Pc9v2ryPS/4k9QGouMRgkEW2UeUB/KD9QI9/37UB7lStfp2p821buEbS6I8TMblBiYE88xV1zV21uLbLAXHDMq/mYJG4gew3D9xQGelUpQFaUpQClKUApSlAKUpQClKUApSlAKUpQClKUApSlAKUpQClKpQCoTxV4ltaG3ub13Gny7Q+pyP7KO5/uYFYPGXiu30+3J9d5gdlv+m5vZQe/fgV4J1rrH8UW1V67dW6HyI2k7eFSfyx27TmupAzeIettrTdu6t7qXFICkelY5UWs4j/c8k1EaTrha4GaSske5iMT71BdT6k+oub3P2E4H+/zVuiJkASZ4AEn9qng4fQHiDxSrdLazo7xXVJb01vaBDNvNtHVSSI5IL4Ag571zP+GfUbj9Sto9wuLR1CKAWa2m6Ay2y2dsoInnbPevN/8A1V9sb22n8rZjJwrc7fjt81K+GNe1q6G0xNtwdyxE/YTzxxUHBncn1HdvKsbmCyQokgSTwBPJ+KwdN6hb1Cl7RlQ9y2SRGbTFG5+Qa8J8eddbVW7Vy5e+nTAMu2A1y5eIAto49L7R6n7ACJr0f/B25u0BksYvXPq7SFbHwZnOZJqJ07mq1SldOFaUpQClKUApSlAKUpQClKUApSlAKUpQClKUApSqUArlvG/jK309IEPfYStv259bxkLjjk9u5E91a+1uxddI3JbuMs5EqpIkfcV836vUXvMa/cueZvncHElmMxngAfsAIjtXUgWa/qzXnXWHUMzsSWBGWjBUgjAHGMAD7VzXUbrXW3P8/YfAqQjzWPmNtPb2+wq/qKPbRQ67lbCxzj3Hap+hwgLulIiM/bPNSfT9KbYV/VuMwTgf9pHOO/zU14c8PM03gwlVLbGO1iM5URlcH7weKkPEfUrRttba1tveWF9IAUTwXnkgf+6Oxq6t4ljGX/BVN5XJxWt0Vy39Q9LElSCIOfjv8Vk6fabaWgbQwWSck8jaOe3IraudBuIyC6AC0FfUBI4MtOP1roOrdPs6eztUrvLqYUyoBGJOYXggk53A84Dw3jLO+Is4RFI4YeuWHbd2/wDNdF4I8SDTa60We4tuYubJKkbWjco5HfjFchfvEEqOdwH2yJ/pXQ+H+jXCXa1uuKQCQBtLgdzOQkyOxYiAOYjGvO74Oynj9T6S0GutX0D2XW4h7qZH2Psfg1sV4X03VW7TBtM93TX1UbkBYm4QAdpBlSDkQQIPau08Nf4kpdhdSu0x9a5GO5Tn9p+wquVb7HVNdz0ClYdJq7d1Q9tldT3UyPt9/is1VkytKpSgK0qlVoBSlKAUpSgFKUoBSlKAUpSgFUqtUoDU6us2Lw97dwf/AKmvnDVLvtwDkMP6A4r6M65ZZ9NeVSQzWrgBGDJUxkV849StlbcXBBPG3ORwZqUU3wRbS5Ne9qQhC6m2WBHp2xn5+K3+idCubDfJ85Av0ZJAMcqT9PBx8H4q7pXSrtsC7qB5ymB6vUoz37rz7H5jkZeq6wG4V0e/czBYPrIjlVbIPq7ZAjEZmyuDe0fp9CE5Jc/Uyay+txtumUpdAUHaCbdv+ZhKyGIgQo3TjnjNo9M+9WtsDB3N5qhmJzLuST7QACIg5hWNbfTBas+WLpFu/O9g4LAMRAZyRBxJg4EmCIgyt3RhLd3dgiCszEk+prjEH04EYIaMcBVu3h+Hj98/QqypcnNafTWPOuum9nUO6JcQbHiZJY/SuScx2zOKs/gGuB9RcZbAKlkBWUcERAXiD/KQZmYit7zbTbfMfzLakbrYwzAfSzbuQGmLcnBmT6qrrbRcM7ISHcvbslmAG6JdoIMlRgD7/SM7YvThy27fQzNZ2juc5dBdWITapI3bVIWRxuJmDxiYwMV1NhtPsN2xeazdjIYn3HoCgRGAIEgAcVZqdNcewtuwPJtEDzLbuCd8qRuc4BYEHadsRmJExmq0ZsWkuXCu24W27WVj6DDEgHAz3rs41yWW1Hft/ZyDmntvt94JW/1PcysTbvXsICE2ovIVgWUGQW4GK1bNooE8td0k7l4Z+VU+4hgSBHYEzOLum6nTsgW6gg7SrKIJ5+ppDCZ94ELjBmXXpQCb2ZjJNon0eZO8Ify7iJ7bpKnjtWa6tQ448vP9C6uTlyY9F1G5p2LW7mx12T64DC4BAUERcQRMkES5jBBPddF8byANUmwnAZc9hIa2Mggnbic9hXnaK3mtdaWAmTb2nbAxtVC2cAA/lEnmCNS2dkG8+yJ8q3cOxctuBeciWAKhuYE45zuGr2LlLB7D4h8VW9PY820BqCRuUIw2kfzFxIArL4d8UWdXbVh+G5AlGYGCe24YP9D8V5D4hXUPpbM2DbVSxdLfrjgISFnETnME1D+FL1w6hfIVyMhzBCBYzuPH2HvFUuJcnsfSVK4DwBrtUdVftXb/AJtpU3KkD8M7lEbueJxXf1AkKrVKUBWlUqtAKUpQClKUApSlAKpVaoaAVw3jfwtZZUaygRrl1LZA/wCmfMMSV7EH2ruKiOs+q7pkP0i4bjHsPLU7RPvuIpnHAwnyeSdasaq0rD8vmMpuQSjshIOfpme5WTUR061bAVSr+cWneCFKn8oR5jnJLCPaOT7bodGbVrydyXE9U7l+rexY7gSRyTXKdf8AA6PLWCLbfyGTbP27r+kj4rXR1GlYkv8AfqZbaG3mLOMFlbNxrt5TqUPpDlistkgkTJHpOePY1hsdWLbxqC90MPzEsqn3KSJ4HBERNWdR6ZdsHY6suSQDlT8g8Gt7T2rGpOwIbNwA7QvqVu8knJjOOY7ntvi62tS3/r27exkepPD+/cp0PR277XH2hTbUEIPoE+kM7NMmcxGT2ORWz4mdReC2lPmME9AJb1R9bbuXMAgcDkkiK0+reatpLRRPKQwLiL9RAIO5vfmfkE5ipPwZprJBIuAX+IOCJnFsnB4z3PtVN2y8WSzjhc/uW186E/1NbSeHL1lkugq7zLIwlWkyQST6p7zH3qH1HTrg1Zu3baPYFzc9sLCwcbGRhKj23foTzXpb3HVdzHdHG1fUSfntXF+JOvlvw12l8y45tjuisDz79u2e2JdVrlixZ+Rq8DSvgeCG1Vu3J8pSlufSpO4gCIBbv/zmrtP1B1OSWXaVgkboYFcNEiJx2+DxUXcveUMHnAXsSe2a39VYe2dt1SjwCVOeR2I5HzXrUXV2rR3MNtU63q7E7q+vJqDtf0elgDG0eraYJBbkqPVGI4mIs8R6RX0PlW0QlSjJcBUblXduL9we5YEgwcAZqCOlublXY25o2qQQWniPcVO9S6PZ0+m2Xb7C8xEpbO5QcGGQHIGCTjtE4FVXUVrEUyVds92zl+n9e1nTyqkHyzlUuepCP/tsDj/tNSGp8bsd9yyzqzKF8t4Nu37uhnJxAwO5M1r+XdsofpuWWwfz2iT7gxtb9mrZ8MWLO2/ai6PN2N+GWKp5c7WLAbhEnn359893Syisx3XoX13xk8PZkl4F6q+mZ2uXTad9jAAAlseoMIkmTEe4IGa7zw//AIl2Lp8vVL5Dgkbs+WY7mfUn2Mge9cNoNyeZbXbDtkkq+5RgDarEr6RxDCewrNojcu7kvWwm4bNzMsNt9QC3DLEyMDOec4rO61B/Env8i1TcuGe22rgYBlIZSJBBkH5BFanWeq2tJZa9fbaij9SeyqO5PtXjmj6pqdETd07eXbjc9poK4O1iVU7Cd3Owg5GBUN4u8W3+oXUFxYtgQqL9CmILHvJznsMD5jbVow08pkq7NXY9j8LeOdJr4W2xt3SP+lcgMe/pIMN74M/FdNXhn+G3Rlt63T4zudoOdsW3P74Fe51UywrSqVWuAUpSgFKUoBSlKApFU21dSgLPLHtVr2Qay0oCH6j0lLilWUMp5BAI/rXAdc8ExJsH52Mf/i3/AJ/evViK19Rpg1TjNxeUQlBSW54Y+p1Gnb1EyBthwSQN27DckSPcjtkVksmy5m2xtM5A24ZcmNrLAUj78AFjJIFdH46uW7jjT24Lq0u/5beCQhIGWMfT8Ac1yPVrdq24FgtKYZicbl9iO/f9vavXp+OKzy/49TzbPhk8cErrus6i1ZuWnYIzqyhiS6YgHOWUieGmJH0xXGPcazAurBOVIIKt8qwMEfIJroOm9UKH8UeYsEZALDHZmBIHxx8czi0nRbWpuAsoSzuggt9W0AlQTy0QSeBPaQDCfSR3b2/gsh1EuOSNtdPG+5a6hYdSyg27ikkJ/wBq/Up4+/tyJjpuuXbbsva8wKRsMbnEwAu04YfHfHYQc3XNchUWbQUqseoKwjbgBdxkSIknmK3/AArd01m29wnfqYIRMBhOPwy2CT789o9+V0KFeqS37f76HbLdctMXsT2k0/8ADlFkG6+5h5hmII3CRBLkNwMDMd90bee4m2zrLAuoTtV7ctJyRO4gho/NPznJrV0+u02phNRaNu6CAGQNvLe8qN26YMGRWlf1V25Omt3TcWTudjiJgKCO2QCc7iYGPqpjVKUsS9/9TRNzjGOV9/qjR6gtoeZb0wm2TLsSCSAZCr/kBEz3IB4Are1CWbVnyoViVRkAJnKgtdeDmSfT8ADGapb0NuyrXXS4/ltshgApcxAZASQuZyc8RzWjf0iagNfvOQF4uIfWWPCWx7/EYHtXOr6rCVdb9yzpunT+Of7G/wBK0zx+Fbzd9O0lQWVRLbGbjIzMgyBmsb6xmF0kBPLKmDkbZCFHBwYMEGMeoCBAFOj6kKjXb96dQVNpFAYeSARJYQIOOBg9+9QPUdeLm61acifUxbLu2fUQOwk4+5JOIV3TjHNiy+3qcnVGUsQ2Rb1brRvuLZ3KDLAAsQT3MsfvjtJ7nO/0XpnlKC5LMON3InifmKp0vQlVVrsFx8QPvFZOpdQFscbmP0qOTWSTyzQlhYJzwz1ddPrrLMR6m2GeQLno3fEEjNe1g188eDPD1zW6hGIPZnY/SqgzP27Adz8V9DrUZYOorVaUqJ0UpSgFKUoBSlKAUpSgFKUoBXGeN/FTWvwNLm82GuDItcSB73IMhefg8Vk8Y+J2thrGlZfO4ZzlbWBiBM3DIhfn9K88uhmY27BkqAlxnI3EkmVDDLlvUCCJ5Ij1Rrop/NIzXW/liYrts7ns6SWb6nd2BMmUO08SxeCRnMTzWXV6ZQgtW2UTJVXGYYJkMR6SSv1NtnMbVjc1upt6e2qpmRuVJ9J3QdzgGCAeMmYgHZg6VrU2jL3h5rMoABcoyvwWgfVJzj3jEVsnKcY60smWKi3hss0SpZuf/UgqFE5E/M7e8gEL2kqciayazV6U3BdZfMtceWvYsh23G9I9UzhiZ+wrV1Giu3tnmXVCosvu3fgLMS4I+owIXljHPNWIlzVsun0dtvLWWCyNzEDN263G48ewkKPnli8RqTbWOfInX8Caxkyroxct3L6OiIpMWiRvEAcZkEmYAB/StR7RGGVlJzDAqT9gealtb0i7a0Cs9lrd63qTJ2+oqySGnuAVj2rTs9eW85bXBrsKQhTaNrEgliogGY96lXdOK23XzOTrjLnZktp7dz+G/GvFEf6cBoERJPMEEgKDMBoBGK0dBobjWbzW1JBKlTjcwtsSRtBn59pTmsmpF25at3blwPaLErbSDc9TlRIBG9+JnJH5q2tRqWvv5VrfbtIqlwBsaFx6UaNo7AEx3PvUoW5zjz39MEZVtckTqurXLmmXTnbsBGdstAM+8fr7d62bWj01lrItTqGVrhVJ5ZiuwsVAlcfSIPzWLX3yrsrql0gkEsrK8jBDFdp3CMzP3q/pevQXU3qi2jIYKD6vSYVmJLQTEiY98Ut6aEo6kvN7d/7Fd0k8ZLvEOhZrGo1RuKdzbRBJZ23KpIxAE7ozwBXP+HFFy4WcKWVcNHqyeCe9dP4svJ/CPD213PbW3bQ/l3bsjMRE+k7Tkx3rlej6pbK3GP8AlA9zzXnTk5c+xtgkiZ6lr1tKSeew7mtDonS7mrvKSZa4donC/I+wEz71k6Xpbt68GVgxcbYH5d35ZPB7z2rvfCHSgLiuNv4L6hCRyY2osfGGP6/NUSeNu5YtztPD/TLektC3bz3Zogufc/2A7Cpy01RtmpGyKiSM9KUoBSlKAUpSgFKUoBVKUoCtcX4z8Wm238LpCDqGhWflbO7An/Oew+R3gHN4t8S7N1jT3FW5B33CQfK4wB3fI+ByfavOOo6O7pbeGnzCN9xd/mLJJk+qCTP1c8ic1ooUNaU3u+F9/wAdyi6UtL08d2a9y88m3ZY3bhGXn1CQd1tWgFmPr5mZMCQSdrW37WmS35c7oMKGBD7o9TlIDIIx/NH8tWtqremsqEyXVWAlxvOQWYGCLfGIG6IAgFjzt26zsWclmYyT3J/T9oFetXXreXx/J58paeOS67dZmLOSzMZJPJJ/5xW90zQXC49CncgZbm47bPqEP6DJecBeS0Ad6p0uw6uSRb2m3uZnhrdtZybg5mQBAIMgDMxW/wBA6kX1C2bFpmt/zEjzZiG1DsZWYkFWBUKdvczC+7KxHhE6q8by5I+6l7V3RprCsFBLnzDBYn6r95hjjiMAQFmc9j0Xp1o6dl6XqY1Fs/iMY23iJjcrAwnO1h881tacNZD6l3XW6e5bFu6baglFTcTtEneks24duwgQMGo6VetJZPShbtWbjC7cuFgWA+ob2bm2FnAnP7nDOzVsvp7mqMcbmv0bxbrQNUuoRTd09sXArLtMKwDzt5wwII/rWjrOoN1LymewqW59KD67zjEm4FlbK/mPwQJP03+IeorrLgZV/BUNbDL6H1RUgssz6bCkBmY4WOZiNPqfWb2lRrJCi7Poe3HlhPp2qn5NuzbtYY2zzJaUI75S3ON+fBBa3T3NHfUhl3LtuIwkd5Eq2VIIgq2cfqZQ6wbvO11twxAFo2/RtgsWEKQQ0mZOa1en6KfxtSHYuZtrJDXDxiPUckRGBGYEVlN/+HWbkm8N2HGB5gzwdrLyCSCW3YIiRfJKW3f0+/3K4towajp1y3bt3GZX8zaQFJL+oEicZOM+xIrdtdPsrYL3GJaMKMFT/Lnk+4jA7jvA6DqTWbiXE2lhJAInkEEFeMyambeqsagu18N/EEgIttfSQFhVAmJkfmmpeLNcvK9OSPhxfozAekBrLNdBXhllTtAByzRBI7enOZiKjenaMO7C2gIf0hTLlScegnJPsTx+lTjXLurKpeQooYeYFBBJI5gyZIg4GJk+42ulX7f8XbtqFDiQWWQim2LgCKpUTiCT3PHz274q28ZfP6HK5NSSzsb/AIe6YIsNbUiHuFj7BQVUfOZP612vTtKqCFESxY/JYyT+9aXS9CLSKikkCeeckmprSJXjHpEhpUqQQVh0yVsigFKUoBSlKAUpSgFKVSgFcp4x8SeSpSyy75AdiwG0T6wpON+2ft7GDGTxV4iFlWS0wDAHc5MKmDiY5kQfafevL+pPbuuiXrjWhADQkwJ/MSZDHBg7oxuJM1pop1PLM91uFhGfqKXdQLaSr6cFSXT6uIZmk5IBYwM9iJp1DUrp7exLvnWmXCmZuQzGWJg+VxwBuiOzGsXWdSAQbtpECStu2og3Igbng4TEwDkyAeSOevXmuMWcyx5P9vsO0dor0Ken14bWyMdl2nOCt+8zku5knJJ/5/QVsdBG929OVXcLhYqlqD/1GgTjEAZJhYzV2ktWPNm9ua1sO0CZ3QPqCwSOePitnU6C42lLWdq6YMzAZDvtJG5zEGJgAnHtJkzu6hP4Ft9/exyqp/i5MNx7mruDT6UMVLbiWgNcYfVevEYAyYHCjAzJPR2fDb6e0qNeQ6S6wN+/ZB3FYG1C0n8In83AJzioXwnfW6RpNy2FusfNug/iXFxtsg8LJn7z+h6jrWvPT0v27ht+W6eVptMgkBSCGu3CcidxmZ3GfvWO1tPQvv1NMEmtTLetdSHTzci4jh0FvT6a2BstrB/Euc5ye/qk9uOQ6Il1rW13u/w0kC2rEeawElFHsB6neIUZ5IrV6L0nzfU+7ywwWFjfcY5FtJxMZLHCjJ7A9L1LqP8ACIQu3z2VFQJO2yvOxVMMsSCCZ3NJIVlqWhR+Fbs5qb3fBg6n1UaVQF2/xJADAf8ATtIAQLagMYgwylTJwxJ3RUX0rpalTf1DHaIIXO5y3BOCZOCAfqx2OYdyWJLSSSSSckzyTXUFvJtC5qWNy7kW0JBA3T3nODk8jcI5k2uOhbcsgpamWa8G2oe+zeewm2BC7B+UELAkQASy5EKI24599SXJZ5YmPvgQAR2EDt2rY12ivABrysAYAJkgRkLOYj+U1vdD6bb3Jc1DqqM222r4DEcs0Z8scE4k+mRkhnSs5GMvBDKm04yf6AVdAIrq/E/RdNbcfiLba4JG0bl+7BPpB91x/l71zur0r2o3DB+lgQUaO6sMH/TvFcrmpLKOWprZm5pdePIu27nqDZEzuJ27RnsBCmf8oEZxHdLu+TcS53Rlb9jn+lZunqjND8Qe8ce57Y/4eK2NT0wJaLmQSfTMgjiFKx9UEk5wRHvV0ZRinHzKcOST8j1y1Bgjg5H61JaNc1z3hV2bS2S3OwL/APiSo/oK6TR14rWHg9ZPKyS1kYrJVlqr6idFKUoBSlKAUpSgKVw3jnx0mlPkWPXdkC4VP/THcA/zkce3J9q7hxINfPGl6WGvumoui1G4l2zuIOYJxPJzWnpoQk259uxm6ic44Ue506objMbrCxtRriBzH5oBYzBuSMCfTBMlj6ef1vUmt+nhgdyqebZiN2SSHgwBPpkk+rCZ9b4nddyWwkAbFcbix2+kXCWOSQAROR78zD9I0xu3lGw3PzMo5IkZPciSJjMTW6vpt/EnwjLK7bREy3dXb1Bm6dlw/nEm20CBuUZXAGVkf5aw3tK9uNwwfpYEFG/9rDBrt9cLHl+UgXUSId1ClxJgbAODJhVEBSRMAE1DazoV3SJKuLk/VZK7pA7lchoxkARODVlXVxe3Hkn97EZ9O+eTmNa7AEIJO0xmCCeCK27N8brYUyfrKniU2khk781o9Rvxd3Km1YX0yTGOROY/er9NqFuNP0leD+YVk6jWrHJ9zXSouCSJ+/qbWrdm1RFsKpC7JgknILEEiOw/4RtuLAW8saViXF2N191VztgE4LGF3HABHbmD81lRwAXJYsGAHcgkFf349+Kk11hDW1LG7aSHFstNsgNlY7Cf0zVcZ42RKUfMkv8A1qzasLdthTenZbT8unCmYAmTPJf85OTErXKFyzSxJYmSTya6N9PY1bu7FdMFCgL6ZaSxLTgGMCBmIqFu6G4ihyh2HgkYPzWqmUPcz2KXsW6PR3Lz7LSl29h7DuSeBXdeD+htYZhqfLUsoCBiCZkwEYmJmSQM4HviI8A9VtWblxbsL5m2GPA2zgnsM88YrpOq9Vs6ey5uXUv78IhKtP3ycd5/2rxf/S625XeAofDt7+/Gxv6WiGjxM7mJemG0xXycPuH1bjckmJxJy0liMRXH+JtDet3vxgBKgKVI2kIAvpA+kf5YxNbnh/rW1vUdhCtktAck4BcyVhTAMx6R71j6wg1d92tXjcaSAtyFLAceUcKR/lMH23c1r6OqdUmpLCKeonGa2e5Bba6HwYLbM63boCkYtNGy4fc7htkdu9YOneGL95HaNm07QHBBYjkfEfNQ+pt+TPmDIJULIMkc5HYdzW+TjNOKe5jWYNSaJTqZsWr02JIVuJlSVIys5A5iScwQalOh9JbWXA7yLSQBwCY/LgRJ7xxUf4f6W2rKFhAWdzRiCZEfOSAPtXpOjsqihEEKMAf8/vWW2zC0rkvqry9XY3NOgUAKIAAAA4AHAFS+jStDSWpqb01qKyGs2EFXUpXDopSlAKUpQClKUBSuW8S+CrGq3Mv4dw5JAlGP+Zff5H9a6k1Q11PBxpNYZ4F1nwre01wLdGwEwHMm2fkMBn7RPxVuo1XkWltKg3PbadrA5eVLEqDukQVgiJIMjFe86nTrcUq6h1PIYAg/oa4DxJ/h6hltLjn8N88/yMeP1/ettfWN4Vm6MNnS6cus4nS6Z9Kh1BP44ggtuIm5AKEFfUxU3JIPpZIwa2uj9ct3XZ9WyqywRAba8GQpGYC8wOSQTJUVFdb0d5bjeYrK2CVPMgAFj2JMSSOSTUWVrdGqF0c538129DN40q5Ywdh1PQjXvviBEqysDAHIP8zGQT/KNvMkVyXUejMGm2GdDO10EkgEgyB8gie9ZbXUryW/LR4SSdpAIzzyP6VP6TrtkLsTaty6F3FlaFaIhI7DhFkDAE1U67KVjGqPl/b8i+M4Wb5wzjkvtbEHj3H/ADFbmnuoDvUjfET7z2I/b5rodb0K1s3N+HdY7QoaYPu47mJZmECASAO/M6rply2u4rtBiGBBUzwcHg9j3qrwoWb1v2f9FyslHaa+/UzK5S2A4yWHYlYZufiAamh1JmNu1qCblm3tlAAGKiQo3CCQPYmubTUNID8Vt6e+N5Ke22CTEc/pWdqUHiRZtLdHR6Kyr+Y9gC2itaMF2RiybyCQjYtwcg4wKgdd0m6m240Lun0xlZkxtP8ApjgTOKut3FCDzInIIPfkiD37VF67xBcJgBTAgbpYgDsJOKlUo6m+7x8vUrtc9OEbVmw+J7DPeazfwre374/vUK3Vb55ePhQF/tWs7s31MT9yT/etkc8IyST5Z2NrxDds22U3QRt2gbpuD4UgzH3kDkZrQ6F0m5rLoZh6e38oA/0H9T+taXQejNfcADH9/wDb3NerdK6etlAq/qff/as9s1DKjyXVQc+eDZ0GlW0oRBgfuT7mpbSWJrBpbM1PaHTVhZuSM+j08VvgVRFirqiSFKUoBSlKAUpSgFKUoBSlKApFY3Say0oCB6v0e3fWLihvb3H2PIrzvr3gpklrUsPb84/0b+9ewMtat/Sg1ZCyUHmLK7KozWJI+eb2icHbtJMwAAZn2jmfipLpxs2LW9iC9y20HngwFT0ETuEGeMGCOfUus+G7d7JEN2dcN/v+tcH13w3dVt14s6AEB0AkE/mZe59zOYHqxW+PWqa02fIwy6WVe8dzR6eL11nvX2iy0HYxEFXlxDHIAK2zBgMpPastnX/xuAPSuCrJgA4Lnnc3AAwBMmYArR1m+6+0kiyWthm2woJ4zEhC24hThZ4wKv1OrJXyNOCCdy7TK+WEJfkth/r3NJEDtwJyqUvijz2xwjkbWtn9WYupdGtswGljHp2kkhyJLATP0iJPHqGQcVAavSNacqPS3cTI/Q/vXWDVrpLYJJusfSGYqXKxPpGQbcsSCTySO2Nm3p0uJ5l6WVvUu5JuEt9bEDMyICAxAHJzUXY4rFizHs+7ZalneDw/kcOdZCsr8mMn7itW3oixklQfYNP/AMZqY6hox5htp6pgledh7pOZ28E10HSugoFBM++MSff7UsrhTiSfPCORsla9OODkF6O57/srf6gVt6HoBdgvqJPaFH/9H967+10m2eVJ+5P/AJqR0fTUTKIFnkgZP61n/wCiZZ/zp8mv0bpa2FCqBPcgf0HxU3prE1dp9JUxotHWaTyaIrGyK6HS1MWrcVbZtRWeoExSlKAUpSgFKUoBSlKAUpSgFKUoBSlKAUpSgLHtzWnqNGDW/VCKA4bq/hZSS9om0/uvB+4/8f1riNV0ltLu3K4YhxuUyr7srDflIYBgeZHFe2XLQNR2s6argggEHkESDVsLZQ4KbKYzPEdLZLMbmp3NCbl3AmQp2k4YSFOSoIxJ+9vXOotqHGyQF+kiQxLAA9+JBgY5+TXfda8HyrCySoPKEnaY9j2/Wag9B4WYP60KKOSWBLfAg4Hua2rrI/ia37eRkfTT/CnsR3h3omNzDH947D4/vXX6XQE9q3tH0/gAYFdDodABWOdjk9T5NtdagsIitL0r4qRtdMAqXS0BV8VVkng0bWiArbS0BWSlcOilKUApSlAKUpQClKUApSlAKUpQClKUApSlAKUpQClKUAqhFVpQGG5ZBrTu6AGpKkUBH6fRgVvKsVWKrQClKUApSlAKUpQClKUApSlAKUpQClKUApSlAKUpQClKUApSlAKUpQClKUApSlAKUpQClKUApSlAKUpQClKUApSlAKUpQClKUB/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8683" name="AutoShape 11" descr="data:image/jpeg;base64,/9j/4AAQSkZJRgABAQAAAQABAAD/2wCEAAkGBxIREhUUERQVFBQWFxUWGBcVGBgXFRggFBgYGBoYGBgYHCkgHR4pHhgYITIhJSktLi8uGB8zOTMsNygtMCsBCgoKDg0OGxAQGzQmICQsLC8sMiw0LCwvMSwvNDQsLC8xLCwsLy8sNCwsLCwsLC80Lyw0LywsLCwsLCwsLCwsLP/AABEIAOEA4QMBIgACEQEDEQH/xAAcAAEAAQUBAQAAAAAAAAAAAAAABQECAwQGBwj/xAA9EAACAQMDAgUCBAQFAwMFAAABAhEAAyEEEjEFQQYTIlFhMnEjQoGRFFKhsQdiweHwM4LRFXKyJGOSosL/xAAZAQEAAwEBAAAAAAAAAAAAAAAAAgMEAQX/xAAuEQACAgEDAgQEBwEBAAAAAAAAAQIDERIhMQRBE1FhgSKh4fAyQnGRscHRFAX/2gAMAwEAAhEDEQA/APcaUpQClKUApSlAKUqlAKVE+JPEFnQ2t90yxwlsfU7ew+Pc9v2ryPS/4k9QGouMRgkEW2UeUB/KD9QI9/37UB7lStfp2p821buEbS6I8TMblBiYE88xV1zV21uLbLAXHDMq/mYJG4gew3D9xQGelUpQFaUpQClKUApSlAKUpQClKUApSlAKUpQClKUApSlAKUpQClKpQCoTxV4ltaG3ub13Gny7Q+pyP7KO5/uYFYPGXiu30+3J9d5gdlv+m5vZQe/fgV4J1rrH8UW1V67dW6HyI2k7eFSfyx27TmupAzeIettrTdu6t7qXFICkelY5UWs4j/c8k1EaTrha4GaSske5iMT71BdT6k+oub3P2E4H+/zVuiJkASZ4AEn9qng4fQHiDxSrdLazo7xXVJb01vaBDNvNtHVSSI5IL4Ag571zP+GfUbj9Sto9wuLR1CKAWa2m6Ay2y2dsoInnbPevN/8A1V9sb22n8rZjJwrc7fjt81K+GNe1q6G0xNtwdyxE/YTzxxUHBncn1HdvKsbmCyQokgSTwBPJ+KwdN6hb1Cl7RlQ9y2SRGbTFG5+Qa8J8eddbVW7Vy5e+nTAMu2A1y5eIAto49L7R6n7ACJr0f/B25u0BksYvXPq7SFbHwZnOZJqJ07mq1SldOFaUpQClKUApSlAKUpQClKUApSlAKUpQClKUApSqUArlvG/jK309IEPfYStv259bxkLjjk9u5E91a+1uxddI3JbuMs5EqpIkfcV836vUXvMa/cueZvncHElmMxngAfsAIjtXUgWa/qzXnXWHUMzsSWBGWjBUgjAHGMAD7VzXUbrXW3P8/YfAqQjzWPmNtPb2+wq/qKPbRQ67lbCxzj3Hap+hwgLulIiM/bPNSfT9KbYV/VuMwTgf9pHOO/zU14c8PM03gwlVLbGO1iM5URlcH7weKkPEfUrRttba1tveWF9IAUTwXnkgf+6Oxq6t4ljGX/BVN5XJxWt0Vy39Q9LElSCIOfjv8Vk6fabaWgbQwWSck8jaOe3IraudBuIyC6AC0FfUBI4MtOP1roOrdPs6eztUrvLqYUyoBGJOYXggk53A84Dw3jLO+Is4RFI4YeuWHbd2/wDNdF4I8SDTa60We4tuYubJKkbWjco5HfjFchfvEEqOdwH2yJ/pXQ+H+jXCXa1uuKQCQBtLgdzOQkyOxYiAOYjGvO74Oynj9T6S0GutX0D2XW4h7qZH2Psfg1sV4X03VW7TBtM93TX1UbkBYm4QAdpBlSDkQQIPau08Nf4kpdhdSu0x9a5GO5Tn9p+wquVb7HVNdz0ClYdJq7d1Q9tldT3UyPt9/is1VkytKpSgK0qlVoBSlKAUpSgFKUoBSlKAUpSgFUqtUoDU6us2Lw97dwf/AKmvnDVLvtwDkMP6A4r6M65ZZ9NeVSQzWrgBGDJUxkV849StlbcXBBPG3ORwZqUU3wRbS5Ne9qQhC6m2WBHp2xn5+K3+idCubDfJ85Av0ZJAMcqT9PBx8H4q7pXSrtsC7qB5ymB6vUoz37rz7H5jkZeq6wG4V0e/czBYPrIjlVbIPq7ZAjEZmyuDe0fp9CE5Jc/Uyay+txtumUpdAUHaCbdv+ZhKyGIgQo3TjnjNo9M+9WtsDB3N5qhmJzLuST7QACIg5hWNbfTBas+WLpFu/O9g4LAMRAZyRBxJg4EmCIgyt3RhLd3dgiCszEk+prjEH04EYIaMcBVu3h+Hj98/QqypcnNafTWPOuum9nUO6JcQbHiZJY/SuScx2zOKs/gGuB9RcZbAKlkBWUcERAXiD/KQZmYit7zbTbfMfzLakbrYwzAfSzbuQGmLcnBmT6qrrbRcM7ISHcvbslmAG6JdoIMlRgD7/SM7YvThy27fQzNZ2juc5dBdWITapI3bVIWRxuJmDxiYwMV1NhtPsN2xeazdjIYn3HoCgRGAIEgAcVZqdNcewtuwPJtEDzLbuCd8qRuc4BYEHadsRmJExmq0ZsWkuXCu24W27WVj6DDEgHAz3rs41yWW1Hft/ZyDmntvt94JW/1PcysTbvXsICE2ovIVgWUGQW4GK1bNooE8td0k7l4Z+VU+4hgSBHYEzOLum6nTsgW6gg7SrKIJ5+ppDCZ94ELjBmXXpQCb2ZjJNon0eZO8Ify7iJ7bpKnjtWa6tQ448vP9C6uTlyY9F1G5p2LW7mx12T64DC4BAUERcQRMkES5jBBPddF8byANUmwnAZc9hIa2Mggnbic9hXnaK3mtdaWAmTb2nbAxtVC2cAA/lEnmCNS2dkG8+yJ8q3cOxctuBeciWAKhuYE45zuGr2LlLB7D4h8VW9PY820BqCRuUIw2kfzFxIArL4d8UWdXbVh+G5AlGYGCe24YP9D8V5D4hXUPpbM2DbVSxdLfrjgISFnETnME1D+FL1w6hfIVyMhzBCBYzuPH2HvFUuJcnsfSVK4DwBrtUdVftXb/AJtpU3KkD8M7lEbueJxXf1AkKrVKUBWlUqtAKUpQClKUApSlAKpVaoaAVw3jfwtZZUaygRrl1LZA/wCmfMMSV7EH2ruKiOs+q7pkP0i4bjHsPLU7RPvuIpnHAwnyeSdasaq0rD8vmMpuQSjshIOfpme5WTUR061bAVSr+cWneCFKn8oR5jnJLCPaOT7bodGbVrydyXE9U7l+rexY7gSRyTXKdf8AA6PLWCLbfyGTbP27r+kj4rXR1GlYkv8AfqZbaG3mLOMFlbNxrt5TqUPpDlistkgkTJHpOePY1hsdWLbxqC90MPzEsqn3KSJ4HBERNWdR6ZdsHY6suSQDlT8g8Gt7T2rGpOwIbNwA7QvqVu8knJjOOY7ntvi62tS3/r27exkepPD+/cp0PR277XH2hTbUEIPoE+kM7NMmcxGT2ORWz4mdReC2lPmME9AJb1R9bbuXMAgcDkkiK0+reatpLRRPKQwLiL9RAIO5vfmfkE5ipPwZprJBIuAX+IOCJnFsnB4z3PtVN2y8WSzjhc/uW186E/1NbSeHL1lkugq7zLIwlWkyQST6p7zH3qH1HTrg1Zu3baPYFzc9sLCwcbGRhKj23foTzXpb3HVdzHdHG1fUSfntXF+JOvlvw12l8y45tjuisDz79u2e2JdVrlixZ+Rq8DSvgeCG1Vu3J8pSlufSpO4gCIBbv/zmrtP1B1OSWXaVgkboYFcNEiJx2+DxUXcveUMHnAXsSe2a39VYe2dt1SjwCVOeR2I5HzXrUXV2rR3MNtU63q7E7q+vJqDtf0elgDG0eraYJBbkqPVGI4mIs8R6RX0PlW0QlSjJcBUblXduL9we5YEgwcAZqCOlublXY25o2qQQWniPcVO9S6PZ0+m2Xb7C8xEpbO5QcGGQHIGCTjtE4FVXUVrEUyVds92zl+n9e1nTyqkHyzlUuepCP/tsDj/tNSGp8bsd9yyzqzKF8t4Nu37uhnJxAwO5M1r+XdsofpuWWwfz2iT7gxtb9mrZ8MWLO2/ai6PN2N+GWKp5c7WLAbhEnn359893Syisx3XoX13xk8PZkl4F6q+mZ2uXTad9jAAAlseoMIkmTEe4IGa7zw//AIl2Lp8vVL5Dgkbs+WY7mfUn2Mge9cNoNyeZbXbDtkkq+5RgDarEr6RxDCewrNojcu7kvWwm4bNzMsNt9QC3DLEyMDOec4rO61B/Env8i1TcuGe22rgYBlIZSJBBkH5BFanWeq2tJZa9fbaij9SeyqO5PtXjmj6pqdETd07eXbjc9poK4O1iVU7Cd3Owg5GBUN4u8W3+oXUFxYtgQqL9CmILHvJznsMD5jbVow08pkq7NXY9j8LeOdJr4W2xt3SP+lcgMe/pIMN74M/FdNXhn+G3Rlt63T4zudoOdsW3P74Fe51UywrSqVWuAUpSgFKUoBSlKApFU21dSgLPLHtVr2Qay0oCH6j0lLilWUMp5BAI/rXAdc8ExJsH52Mf/i3/AJ/evViK19Rpg1TjNxeUQlBSW54Y+p1Gnb1EyBthwSQN27DckSPcjtkVksmy5m2xtM5A24ZcmNrLAUj78AFjJIFdH46uW7jjT24Lq0u/5beCQhIGWMfT8Ac1yPVrdq24FgtKYZicbl9iO/f9vavXp+OKzy/49TzbPhk8cErrus6i1ZuWnYIzqyhiS6YgHOWUieGmJH0xXGPcazAurBOVIIKt8qwMEfIJroOm9UKH8UeYsEZALDHZmBIHxx8czi0nRbWpuAsoSzuggt9W0AlQTy0QSeBPaQDCfSR3b2/gsh1EuOSNtdPG+5a6hYdSyg27ikkJ/wBq/Up4+/tyJjpuuXbbsva8wKRsMbnEwAu04YfHfHYQc3XNchUWbQUqseoKwjbgBdxkSIknmK3/AArd01m29wnfqYIRMBhOPwy2CT789o9+V0KFeqS37f76HbLdctMXsT2k0/8ADlFkG6+5h5hmII3CRBLkNwMDMd90bee4m2zrLAuoTtV7ctJyRO4gho/NPznJrV0+u02phNRaNu6CAGQNvLe8qN26YMGRWlf1V25Omt3TcWTudjiJgKCO2QCc7iYGPqpjVKUsS9/9TRNzjGOV9/qjR6gtoeZb0wm2TLsSCSAZCr/kBEz3IB4Are1CWbVnyoViVRkAJnKgtdeDmSfT8ADGapb0NuyrXXS4/ltshgApcxAZASQuZyc8RzWjf0iagNfvOQF4uIfWWPCWx7/EYHtXOr6rCVdb9yzpunT+Of7G/wBK0zx+Fbzd9O0lQWVRLbGbjIzMgyBmsb6xmF0kBPLKmDkbZCFHBwYMEGMeoCBAFOj6kKjXb96dQVNpFAYeSARJYQIOOBg9+9QPUdeLm61acifUxbLu2fUQOwk4+5JOIV3TjHNiy+3qcnVGUsQ2Rb1brRvuLZ3KDLAAsQT3MsfvjtJ7nO/0XpnlKC5LMON3InifmKp0vQlVVrsFx8QPvFZOpdQFscbmP0qOTWSTyzQlhYJzwz1ddPrrLMR6m2GeQLno3fEEjNe1g188eDPD1zW6hGIPZnY/SqgzP27Adz8V9DrUZYOorVaUqJ0UpSgFKUoBSlKAUpSgFKUoBXGeN/FTWvwNLm82GuDItcSB73IMhefg8Vk8Y+J2thrGlZfO4ZzlbWBiBM3DIhfn9K88uhmY27BkqAlxnI3EkmVDDLlvUCCJ5Ij1Rrop/NIzXW/liYrts7ns6SWb6nd2BMmUO08SxeCRnMTzWXV6ZQgtW2UTJVXGYYJkMR6SSv1NtnMbVjc1upt6e2qpmRuVJ9J3QdzgGCAeMmYgHZg6VrU2jL3h5rMoABcoyvwWgfVJzj3jEVsnKcY60smWKi3hss0SpZuf/UgqFE5E/M7e8gEL2kqciayazV6U3BdZfMtceWvYsh23G9I9UzhiZ+wrV1Giu3tnmXVCosvu3fgLMS4I+owIXljHPNWIlzVsun0dtvLWWCyNzEDN263G48ewkKPnli8RqTbWOfInX8Caxkyroxct3L6OiIpMWiRvEAcZkEmYAB/StR7RGGVlJzDAqT9gealtb0i7a0Cs9lrd63qTJ2+oqySGnuAVj2rTs9eW85bXBrsKQhTaNrEgliogGY96lXdOK23XzOTrjLnZktp7dz+G/GvFEf6cBoERJPMEEgKDMBoBGK0dBobjWbzW1JBKlTjcwtsSRtBn59pTmsmpF25at3blwPaLErbSDc9TlRIBG9+JnJH5q2tRqWvv5VrfbtIqlwBsaFx6UaNo7AEx3PvUoW5zjz39MEZVtckTqurXLmmXTnbsBGdstAM+8fr7d62bWj01lrItTqGVrhVJ5ZiuwsVAlcfSIPzWLX3yrsrql0gkEsrK8jBDFdp3CMzP3q/pevQXU3qi2jIYKD6vSYVmJLQTEiY98Ut6aEo6kvN7d/7Fd0k8ZLvEOhZrGo1RuKdzbRBJZ23KpIxAE7ozwBXP+HFFy4WcKWVcNHqyeCe9dP4svJ/CPD213PbW3bQ/l3bsjMRE+k7Tkx3rlej6pbK3GP8AlA9zzXnTk5c+xtgkiZ6lr1tKSeew7mtDonS7mrvKSZa4donC/I+wEz71k6Xpbt68GVgxcbYH5d35ZPB7z2rvfCHSgLiuNv4L6hCRyY2osfGGP6/NUSeNu5YtztPD/TLektC3bz3Zogufc/2A7Cpy01RtmpGyKiSM9KUoBSlKAUpSgFKUoBVKUoCtcX4z8Wm238LpCDqGhWflbO7An/Oew+R3gHN4t8S7N1jT3FW5B33CQfK4wB3fI+ByfavOOo6O7pbeGnzCN9xd/mLJJk+qCTP1c8ic1ooUNaU3u+F9/wAdyi6UtL08d2a9y88m3ZY3bhGXn1CQd1tWgFmPr5mZMCQSdrW37WmS35c7oMKGBD7o9TlIDIIx/NH8tWtqremsqEyXVWAlxvOQWYGCLfGIG6IAgFjzt26zsWclmYyT3J/T9oFetXXreXx/J58paeOS67dZmLOSzMZJPJJ/5xW90zQXC49CncgZbm47bPqEP6DJecBeS0Ad6p0uw6uSRb2m3uZnhrdtZybg5mQBAIMgDMxW/wBA6kX1C2bFpmt/zEjzZiG1DsZWYkFWBUKdvczC+7KxHhE6q8by5I+6l7V3RprCsFBLnzDBYn6r95hjjiMAQFmc9j0Xp1o6dl6XqY1Fs/iMY23iJjcrAwnO1h881tacNZD6l3XW6e5bFu6baglFTcTtEneks24duwgQMGo6VetJZPShbtWbjC7cuFgWA+ob2bm2FnAnP7nDOzVsvp7mqMcbmv0bxbrQNUuoRTd09sXArLtMKwDzt5wwII/rWjrOoN1LymewqW59KD67zjEm4FlbK/mPwQJP03+IeorrLgZV/BUNbDL6H1RUgssz6bCkBmY4WOZiNPqfWb2lRrJCi7Poe3HlhPp2qn5NuzbtYY2zzJaUI75S3ON+fBBa3T3NHfUhl3LtuIwkd5Eq2VIIgq2cfqZQ6wbvO11twxAFo2/RtgsWEKQQ0mZOa1en6KfxtSHYuZtrJDXDxiPUckRGBGYEVlN/+HWbkm8N2HGB5gzwdrLyCSCW3YIiRfJKW3f0+/3K4towajp1y3bt3GZX8zaQFJL+oEicZOM+xIrdtdPsrYL3GJaMKMFT/Lnk+4jA7jvA6DqTWbiXE2lhJAInkEEFeMyambeqsagu18N/EEgIttfSQFhVAmJkfmmpeLNcvK9OSPhxfozAekBrLNdBXhllTtAByzRBI7enOZiKjenaMO7C2gIf0hTLlScegnJPsTx+lTjXLurKpeQooYeYFBBJI5gyZIg4GJk+42ulX7f8XbtqFDiQWWQim2LgCKpUTiCT3PHz274q28ZfP6HK5NSSzsb/AIe6YIsNbUiHuFj7BQVUfOZP612vTtKqCFESxY/JYyT+9aXS9CLSKikkCeeckmprSJXjHpEhpUqQQVh0yVsigFKUoBSlKAUpSgFKVSgFcp4x8SeSpSyy75AdiwG0T6wpON+2ft7GDGTxV4iFlWS0wDAHc5MKmDiY5kQfafevL+pPbuuiXrjWhADQkwJ/MSZDHBg7oxuJM1pop1PLM91uFhGfqKXdQLaSr6cFSXT6uIZmk5IBYwM9iJp1DUrp7exLvnWmXCmZuQzGWJg+VxwBuiOzGsXWdSAQbtpECStu2og3Igbng4TEwDkyAeSOevXmuMWcyx5P9vsO0dor0Ken14bWyMdl2nOCt+8zku5knJJ/5/QVsdBG929OVXcLhYqlqD/1GgTjEAZJhYzV2ktWPNm9ua1sO0CZ3QPqCwSOePitnU6C42lLWdq6YMzAZDvtJG5zEGJgAnHtJkzu6hP4Ft9/exyqp/i5MNx7mruDT6UMVLbiWgNcYfVevEYAyYHCjAzJPR2fDb6e0qNeQ6S6wN+/ZB3FYG1C0n8In83AJzioXwnfW6RpNy2FusfNug/iXFxtsg8LJn7z+h6jrWvPT0v27ht+W6eVptMgkBSCGu3CcidxmZ3GfvWO1tPQvv1NMEmtTLetdSHTzci4jh0FvT6a2BstrB/Euc5ye/qk9uOQ6Il1rW13u/w0kC2rEeawElFHsB6neIUZ5IrV6L0nzfU+7ywwWFjfcY5FtJxMZLHCjJ7A9L1LqP8ACIQu3z2VFQJO2yvOxVMMsSCCZ3NJIVlqWhR+Fbs5qb3fBg6n1UaVQF2/xJADAf8ATtIAQLagMYgwylTJwxJ3RUX0rpalTf1DHaIIXO5y3BOCZOCAfqx2OYdyWJLSSSSSckzyTXUFvJtC5qWNy7kW0JBA3T3nODk8jcI5k2uOhbcsgpamWa8G2oe+zeewm2BC7B+UELAkQASy5EKI24599SXJZ5YmPvgQAR2EDt2rY12ivABrysAYAJkgRkLOYj+U1vdD6bb3Jc1DqqM222r4DEcs0Z8scE4k+mRkhnSs5GMvBDKm04yf6AVdAIrq/E/RdNbcfiLba4JG0bl+7BPpB91x/l71zur0r2o3DB+lgQUaO6sMH/TvFcrmpLKOWprZm5pdePIu27nqDZEzuJ27RnsBCmf8oEZxHdLu+TcS53Rlb9jn+lZunqjND8Qe8ce57Y/4eK2NT0wJaLmQSfTMgjiFKx9UEk5wRHvV0ZRinHzKcOST8j1y1Bgjg5H61JaNc1z3hV2bS2S3OwL/APiSo/oK6TR14rWHg9ZPKyS1kYrJVlqr6idFKUoBSlKAUpSgKVw3jnx0mlPkWPXdkC4VP/THcA/zkce3J9q7hxINfPGl6WGvumoui1G4l2zuIOYJxPJzWnpoQk259uxm6ic44Ue506objMbrCxtRriBzH5oBYzBuSMCfTBMlj6ef1vUmt+nhgdyqebZiN2SSHgwBPpkk+rCZ9b4nddyWwkAbFcbix2+kXCWOSQAROR78zD9I0xu3lGw3PzMo5IkZPciSJjMTW6vpt/EnwjLK7bREy3dXb1Bm6dlw/nEm20CBuUZXAGVkf5aw3tK9uNwwfpYEFG/9rDBrt9cLHl+UgXUSId1ClxJgbAODJhVEBSRMAE1DazoV3SJKuLk/VZK7pA7lchoxkARODVlXVxe3Hkn97EZ9O+eTmNa7AEIJO0xmCCeCK27N8brYUyfrKniU2khk781o9Rvxd3Km1YX0yTGOROY/er9NqFuNP0leD+YVk6jWrHJ9zXSouCSJ+/qbWrdm1RFsKpC7JgknILEEiOw/4RtuLAW8saViXF2N191VztgE4LGF3HABHbmD81lRwAXJYsGAHcgkFf349+Kk11hDW1LG7aSHFstNsgNlY7Cf0zVcZ42RKUfMkv8A1qzasLdthTenZbT8unCmYAmTPJf85OTErXKFyzSxJYmSTya6N9PY1bu7FdMFCgL6ZaSxLTgGMCBmIqFu6G4ihyh2HgkYPzWqmUPcz2KXsW6PR3Lz7LSl29h7DuSeBXdeD+htYZhqfLUsoCBiCZkwEYmJmSQM4HviI8A9VtWblxbsL5m2GPA2zgnsM88YrpOq9Vs6ey5uXUv78IhKtP3ycd5/2rxf/S625XeAofDt7+/Gxv6WiGjxM7mJemG0xXycPuH1bjckmJxJy0liMRXH+JtDet3vxgBKgKVI2kIAvpA+kf5YxNbnh/rW1vUdhCtktAck4BcyVhTAMx6R71j6wg1d92tXjcaSAtyFLAceUcKR/lMH23c1r6OqdUmpLCKeonGa2e5Bba6HwYLbM63boCkYtNGy4fc7htkdu9YOneGL95HaNm07QHBBYjkfEfNQ+pt+TPmDIJULIMkc5HYdzW+TjNOKe5jWYNSaJTqZsWr02JIVuJlSVIys5A5iScwQalOh9JbWXA7yLSQBwCY/LgRJ7xxUf4f6W2rKFhAWdzRiCZEfOSAPtXpOjsqihEEKMAf8/vWW2zC0rkvqry9XY3NOgUAKIAAAA4AHAFS+jStDSWpqb01qKyGs2EFXUpXDopSlAKUpQClKUBSuW8S+CrGq3Mv4dw5JAlGP+Zff5H9a6k1Q11PBxpNYZ4F1nwre01wLdGwEwHMm2fkMBn7RPxVuo1XkWltKg3PbadrA5eVLEqDukQVgiJIMjFe86nTrcUq6h1PIYAg/oa4DxJ/h6hltLjn8N88/yMeP1/ettfWN4Vm6MNnS6cus4nS6Z9Kh1BP44ggtuIm5AKEFfUxU3JIPpZIwa2uj9ct3XZ9WyqywRAba8GQpGYC8wOSQTJUVFdb0d5bjeYrK2CVPMgAFj2JMSSOSTUWVrdGqF0c538129DN40q5Ywdh1PQjXvviBEqysDAHIP8zGQT/KNvMkVyXUejMGm2GdDO10EkgEgyB8gie9ZbXUryW/LR4SSdpAIzzyP6VP6TrtkLsTaty6F3FlaFaIhI7DhFkDAE1U67KVjGqPl/b8i+M4Wb5wzjkvtbEHj3H/ADFbmnuoDvUjfET7z2I/b5rodb0K1s3N+HdY7QoaYPu47mJZmECASAO/M6rply2u4rtBiGBBUzwcHg9j3qrwoWb1v2f9FyslHaa+/UzK5S2A4yWHYlYZufiAamh1JmNu1qCblm3tlAAGKiQo3CCQPYmubTUNID8Vt6e+N5Ke22CTEc/pWdqUHiRZtLdHR6Kyr+Y9gC2itaMF2RiybyCQjYtwcg4wKgdd0m6m240Lun0xlZkxtP8ApjgTOKut3FCDzInIIPfkiD37VF67xBcJgBTAgbpYgDsJOKlUo6m+7x8vUrtc9OEbVmw+J7DPeazfwre374/vUK3Vb55ePhQF/tWs7s31MT9yT/etkc8IyST5Z2NrxDds22U3QRt2gbpuD4UgzH3kDkZrQ6F0m5rLoZh6e38oA/0H9T+taXQejNfcADH9/wDb3NerdK6etlAq/qff/as9s1DKjyXVQc+eDZ0GlW0oRBgfuT7mpbSWJrBpbM1PaHTVhZuSM+j08VvgVRFirqiSFKUoBSlKAUpSgFKUoBSlKApFY3Say0oCB6v0e3fWLihvb3H2PIrzvr3gpklrUsPb84/0b+9ewMtat/Sg1ZCyUHmLK7KozWJI+eb2icHbtJMwAAZn2jmfipLpxs2LW9iC9y20HngwFT0ETuEGeMGCOfUus+G7d7JEN2dcN/v+tcH13w3dVt14s6AEB0AkE/mZe59zOYHqxW+PWqa02fIwy6WVe8dzR6eL11nvX2iy0HYxEFXlxDHIAK2zBgMpPastnX/xuAPSuCrJgA4Lnnc3AAwBMmYArR1m+6+0kiyWthm2woJ4zEhC24hThZ4wKv1OrJXyNOCCdy7TK+WEJfkth/r3NJEDtwJyqUvijz2xwjkbWtn9WYupdGtswGljHp2kkhyJLATP0iJPHqGQcVAavSNacqPS3cTI/Q/vXWDVrpLYJJusfSGYqXKxPpGQbcsSCTySO2Nm3p0uJ5l6WVvUu5JuEt9bEDMyICAxAHJzUXY4rFizHs+7ZalneDw/kcOdZCsr8mMn7itW3oixklQfYNP/AMZqY6hox5htp6pgledh7pOZ28E10HSugoFBM++MSff7UsrhTiSfPCORsla9OODkF6O57/srf6gVt6HoBdgvqJPaFH/9H967+10m2eVJ+5P/AJqR0fTUTKIFnkgZP61n/wCiZZ/zp8mv0bpa2FCqBPcgf0HxU3prE1dp9JUxotHWaTyaIrGyK6HS1MWrcVbZtRWeoExSlKAUpSgFKUoBSlKAUpSgFKUoBSlKAUpSgLHtzWnqNGDW/VCKA4bq/hZSS9om0/uvB+4/8f1riNV0ltLu3K4YhxuUyr7srDflIYBgeZHFe2XLQNR2s6argggEHkESDVsLZQ4KbKYzPEdLZLMbmp3NCbl3AmQp2k4YSFOSoIxJ+9vXOotqHGyQF+kiQxLAA9+JBgY5+TXfda8HyrCySoPKEnaY9j2/Wag9B4WYP60KKOSWBLfAg4Hua2rrI/ia37eRkfTT/CnsR3h3omNzDH947D4/vXX6XQE9q3tH0/gAYFdDodABWOdjk9T5NtdagsIitL0r4qRtdMAqXS0BV8VVkng0bWiArbS0BWSlcOilKUApSlAKUpQClKUApSlAKUpQClKUApSlAKUpQClKUAqhFVpQGG5ZBrTu6AGpKkUBH6fRgVvKsVWKrQClKUApSlAKUpQClKUApSlAKUpQClKUApSlAKUpQClKUApSlAKUpQClKUApSlAKUpQClKUApSlAKUpQClKUApSlAKUpQClKUB/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4403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11760" y="2420888"/>
            <a:ext cx="4505325" cy="4437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Logotht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954498" y="0"/>
            <a:ext cx="2189502" cy="980728"/>
          </a:xfrm>
          <a:prstGeom prst="rect">
            <a:avLst/>
          </a:prstGeom>
        </p:spPr>
      </p:pic>
      <p:grpSp>
        <p:nvGrpSpPr>
          <p:cNvPr id="2" name="Grupo 6"/>
          <p:cNvGrpSpPr/>
          <p:nvPr/>
        </p:nvGrpSpPr>
        <p:grpSpPr>
          <a:xfrm>
            <a:off x="-504056" y="0"/>
            <a:ext cx="2627784" cy="1772813"/>
            <a:chOff x="3550856" y="2892326"/>
            <a:chExt cx="1367683" cy="923330"/>
          </a:xfrm>
        </p:grpSpPr>
        <p:sp>
          <p:nvSpPr>
            <p:cNvPr id="5" name="Retângulo 4"/>
            <p:cNvSpPr/>
            <p:nvPr/>
          </p:nvSpPr>
          <p:spPr>
            <a:xfrm>
              <a:off x="3550856" y="2892326"/>
              <a:ext cx="1367683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pt-BR" sz="5400" b="1" cap="none" spc="0" dirty="0" smtClean="0">
                  <a:ln w="31550" cmpd="sng">
                    <a:gradFill>
                      <a:gsLst>
                        <a:gs pos="25000">
                          <a:schemeClr val="accent1">
                            <a:shade val="25000"/>
                            <a:satMod val="190000"/>
                          </a:schemeClr>
                        </a:gs>
                        <a:gs pos="80000">
                          <a:schemeClr val="accent1">
                            <a:tint val="75000"/>
                            <a:satMod val="190000"/>
                          </a:schemeClr>
                        </a:gs>
                      </a:gsLst>
                      <a:lin ang="5400000"/>
                    </a:gradFill>
                    <a:prstDash val="solid"/>
                  </a:ln>
                  <a:solidFill>
                    <a:srgbClr val="FFFFFF"/>
                  </a:solidFill>
                  <a:effectLst>
                    <a:outerShdw blurRad="41275" dist="12700" dir="12000000" algn="tl" rotWithShape="0">
                      <a:srgbClr val="000000">
                        <a:alpha val="40000"/>
                      </a:srgbClr>
                    </a:outerShdw>
                  </a:effectLst>
                </a:rPr>
                <a:t>DEV</a:t>
              </a:r>
              <a:endParaRPr lang="pt-BR" sz="5400" b="1" cap="none" spc="0" dirty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FFFFFF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</a:endParaRPr>
            </a:p>
          </p:txBody>
        </p:sp>
        <p:sp>
          <p:nvSpPr>
            <p:cNvPr id="6" name="CaixaDeTexto 5"/>
            <p:cNvSpPr txBox="1"/>
            <p:nvPr/>
          </p:nvSpPr>
          <p:spPr>
            <a:xfrm>
              <a:off x="3874828" y="3229771"/>
              <a:ext cx="706409" cy="2858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dirty="0" smtClean="0"/>
                <a:t>Rio Claro</a:t>
              </a:r>
              <a:endParaRPr lang="pt-BR" dirty="0"/>
            </a:p>
          </p:txBody>
        </p:sp>
      </p:grpSp>
      <p:sp>
        <p:nvSpPr>
          <p:cNvPr id="8" name="Retângulo 7"/>
          <p:cNvSpPr/>
          <p:nvPr/>
        </p:nvSpPr>
        <p:spPr>
          <a:xfrm>
            <a:off x="1763688" y="221739"/>
            <a:ext cx="5183855" cy="83099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800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Mini-Curso Arduino</a:t>
            </a:r>
            <a:endParaRPr lang="pt-BR" sz="4800" b="1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</a:endParaRPr>
          </a:p>
        </p:txBody>
      </p:sp>
      <p:cxnSp>
        <p:nvCxnSpPr>
          <p:cNvPr id="10" name="Conector reto 9"/>
          <p:cNvCxnSpPr/>
          <p:nvPr/>
        </p:nvCxnSpPr>
        <p:spPr>
          <a:xfrm>
            <a:off x="179512" y="1124744"/>
            <a:ext cx="8784976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Retângulo 12"/>
          <p:cNvSpPr/>
          <p:nvPr/>
        </p:nvSpPr>
        <p:spPr>
          <a:xfrm>
            <a:off x="0" y="1700808"/>
            <a:ext cx="9143999" cy="132343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endParaRPr lang="pt-BR" sz="4000" b="1" dirty="0" smtClean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</a:endParaRPr>
          </a:p>
          <a:p>
            <a:pPr algn="ctr"/>
            <a:r>
              <a:rPr lang="pt-BR" sz="4000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Sensor de Temperatura</a:t>
            </a:r>
            <a:endParaRPr lang="pt-BR" sz="4000" b="1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</a:endParaRPr>
          </a:p>
        </p:txBody>
      </p:sp>
      <p:sp>
        <p:nvSpPr>
          <p:cNvPr id="28679" name="AutoShape 7" descr="data:image/jpeg;base64,/9j/4AAQSkZJRgABAQAAAQABAAD/2wCEAAkGBxIREhUUERQVFBQWFxUWGBcVGBgXFRggFBgYGBoYGBgYHCkgHR4pHhgYITIhJSktLi8uGB8zOTMsNygtMCsBCgoKDg0OGxAQGzQmICQsLC8sMiw0LCwvMSwvNDQsLC8xLCwsLy8sNCwsLCwsLC80Lyw0LywsLCwsLCwsLCwsLP/AABEIAOEA4QMBIgACEQEDEQH/xAAcAAEAAQUBAQAAAAAAAAAAAAAABQECAwQGBwj/xAA9EAACAQMDAgUCBAQFAwMFAAABAhEAAyEEEjEFQQYTIlFhMnEjQoGRFFKhsQdiweHwM4LRFXKyJGOSosL/xAAZAQEAAwEBAAAAAAAAAAAAAAAAAgMEAQX/xAAuEQACAgEDAgQEBwEBAAAAAAAAAQIDERIhMQRBE1FhgSKh4fAyQnGRscHRFAX/2gAMAwEAAhEDEQA/APcaUpQClKUApSlAKUqlAKVE+JPEFnQ2t90yxwlsfU7ew+Pc9v2ryPS/4k9QGouMRgkEW2UeUB/KD9QI9/37UB7lStfp2p821buEbS6I8TMblBiYE88xV1zV21uLbLAXHDMq/mYJG4gew3D9xQGelUpQFaUpQClKUApSlAKUpQClKUApSlAKUpQClKUApSlAKUpQClKpQCoTxV4ltaG3ub13Gny7Q+pyP7KO5/uYFYPGXiu30+3J9d5gdlv+m5vZQe/fgV4J1rrH8UW1V67dW6HyI2k7eFSfyx27TmupAzeIettrTdu6t7qXFICkelY5UWs4j/c8k1EaTrha4GaSske5iMT71BdT6k+oub3P2E4H+/zVuiJkASZ4AEn9qng4fQHiDxSrdLazo7xXVJb01vaBDNvNtHVSSI5IL4Ag571zP+GfUbj9Sto9wuLR1CKAWa2m6Ay2y2dsoInnbPevN/8A1V9sb22n8rZjJwrc7fjt81K+GNe1q6G0xNtwdyxE/YTzxxUHBncn1HdvKsbmCyQokgSTwBPJ+KwdN6hb1Cl7RlQ9y2SRGbTFG5+Qa8J8eddbVW7Vy5e+nTAMu2A1y5eIAto49L7R6n7ACJr0f/B25u0BksYvXPq7SFbHwZnOZJqJ07mq1SldOFaUpQClKUApSlAKUpQClKUApSlAKUpQClKUApSqUArlvG/jK309IEPfYStv259bxkLjjk9u5E91a+1uxddI3JbuMs5EqpIkfcV836vUXvMa/cueZvncHElmMxngAfsAIjtXUgWa/qzXnXWHUMzsSWBGWjBUgjAHGMAD7VzXUbrXW3P8/YfAqQjzWPmNtPb2+wq/qKPbRQ67lbCxzj3Hap+hwgLulIiM/bPNSfT9KbYV/VuMwTgf9pHOO/zU14c8PM03gwlVLbGO1iM5URlcH7weKkPEfUrRttba1tveWF9IAUTwXnkgf+6Oxq6t4ljGX/BVN5XJxWt0Vy39Q9LElSCIOfjv8Vk6fabaWgbQwWSck8jaOe3IraudBuIyC6AC0FfUBI4MtOP1roOrdPs6eztUrvLqYUyoBGJOYXggk53A84Dw3jLO+Is4RFI4YeuWHbd2/wDNdF4I8SDTa60We4tuYubJKkbWjco5HfjFchfvEEqOdwH2yJ/pXQ+H+jXCXa1uuKQCQBtLgdzOQkyOxYiAOYjGvO74Oynj9T6S0GutX0D2XW4h7qZH2Psfg1sV4X03VW7TBtM93TX1UbkBYm4QAdpBlSDkQQIPau08Nf4kpdhdSu0x9a5GO5Tn9p+wquVb7HVNdz0ClYdJq7d1Q9tldT3UyPt9/is1VkytKpSgK0qlVoBSlKAUpSgFKUoBSlKAUpSgFUqtUoDU6us2Lw97dwf/AKmvnDVLvtwDkMP6A4r6M65ZZ9NeVSQzWrgBGDJUxkV849StlbcXBBPG3ORwZqUU3wRbS5Ne9qQhC6m2WBHp2xn5+K3+idCubDfJ85Av0ZJAMcqT9PBx8H4q7pXSrtsC7qB5ymB6vUoz37rz7H5jkZeq6wG4V0e/czBYPrIjlVbIPq7ZAjEZmyuDe0fp9CE5Jc/Uyay+txtumUpdAUHaCbdv+ZhKyGIgQo3TjnjNo9M+9WtsDB3N5qhmJzLuST7QACIg5hWNbfTBas+WLpFu/O9g4LAMRAZyRBxJg4EmCIgyt3RhLd3dgiCszEk+prjEH04EYIaMcBVu3h+Hj98/QqypcnNafTWPOuum9nUO6JcQbHiZJY/SuScx2zOKs/gGuB9RcZbAKlkBWUcERAXiD/KQZmYit7zbTbfMfzLakbrYwzAfSzbuQGmLcnBmT6qrrbRcM7ISHcvbslmAG6JdoIMlRgD7/SM7YvThy27fQzNZ2juc5dBdWITapI3bVIWRxuJmDxiYwMV1NhtPsN2xeazdjIYn3HoCgRGAIEgAcVZqdNcewtuwPJtEDzLbuCd8qRuc4BYEHadsRmJExmq0ZsWkuXCu24W27WVj6DDEgHAz3rs41yWW1Hft/ZyDmntvt94JW/1PcysTbvXsICE2ovIVgWUGQW4GK1bNooE8td0k7l4Z+VU+4hgSBHYEzOLum6nTsgW6gg7SrKIJ5+ppDCZ94ELjBmXXpQCb2ZjJNon0eZO8Ify7iJ7bpKnjtWa6tQ448vP9C6uTlyY9F1G5p2LW7mx12T64DC4BAUERcQRMkES5jBBPddF8byANUmwnAZc9hIa2Mggnbic9hXnaK3mtdaWAmTb2nbAxtVC2cAA/lEnmCNS2dkG8+yJ8q3cOxctuBeciWAKhuYE45zuGr2LlLB7D4h8VW9PY820BqCRuUIw2kfzFxIArL4d8UWdXbVh+G5AlGYGCe24YP9D8V5D4hXUPpbM2DbVSxdLfrjgISFnETnME1D+FL1w6hfIVyMhzBCBYzuPH2HvFUuJcnsfSVK4DwBrtUdVftXb/AJtpU3KkD8M7lEbueJxXf1AkKrVKUBWlUqtAKUpQClKUApSlAKpVaoaAVw3jfwtZZUaygRrl1LZA/wCmfMMSV7EH2ruKiOs+q7pkP0i4bjHsPLU7RPvuIpnHAwnyeSdasaq0rD8vmMpuQSjshIOfpme5WTUR061bAVSr+cWneCFKn8oR5jnJLCPaOT7bodGbVrydyXE9U7l+rexY7gSRyTXKdf8AA6PLWCLbfyGTbP27r+kj4rXR1GlYkv8AfqZbaG3mLOMFlbNxrt5TqUPpDlistkgkTJHpOePY1hsdWLbxqC90MPzEsqn3KSJ4HBERNWdR6ZdsHY6suSQDlT8g8Gt7T2rGpOwIbNwA7QvqVu8knJjOOY7ntvi62tS3/r27exkepPD+/cp0PR277XH2hTbUEIPoE+kM7NMmcxGT2ORWz4mdReC2lPmME9AJb1R9bbuXMAgcDkkiK0+reatpLRRPKQwLiL9RAIO5vfmfkE5ipPwZprJBIuAX+IOCJnFsnB4z3PtVN2y8WSzjhc/uW186E/1NbSeHL1lkugq7zLIwlWkyQST6p7zH3qH1HTrg1Zu3baPYFzc9sLCwcbGRhKj23foTzXpb3HVdzHdHG1fUSfntXF+JOvlvw12l8y45tjuisDz79u2e2JdVrlixZ+Rq8DSvgeCG1Vu3J8pSlufSpO4gCIBbv/zmrtP1B1OSWXaVgkboYFcNEiJx2+DxUXcveUMHnAXsSe2a39VYe2dt1SjwCVOeR2I5HzXrUXV2rR3MNtU63q7E7q+vJqDtf0elgDG0eraYJBbkqPVGI4mIs8R6RX0PlW0QlSjJcBUblXduL9we5YEgwcAZqCOlublXY25o2qQQWniPcVO9S6PZ0+m2Xb7C8xEpbO5QcGGQHIGCTjtE4FVXUVrEUyVds92zl+n9e1nTyqkHyzlUuepCP/tsDj/tNSGp8bsd9yyzqzKF8t4Nu37uhnJxAwO5M1r+XdsofpuWWwfz2iT7gxtb9mrZ8MWLO2/ai6PN2N+GWKp5c7WLAbhEnn359893Syisx3XoX13xk8PZkl4F6q+mZ2uXTad9jAAAlseoMIkmTEe4IGa7zw//AIl2Lp8vVL5Dgkbs+WY7mfUn2Mge9cNoNyeZbXbDtkkq+5RgDarEr6RxDCewrNojcu7kvWwm4bNzMsNt9QC3DLEyMDOec4rO61B/Env8i1TcuGe22rgYBlIZSJBBkH5BFanWeq2tJZa9fbaij9SeyqO5PtXjmj6pqdETd07eXbjc9poK4O1iVU7Cd3Owg5GBUN4u8W3+oXUFxYtgQqL9CmILHvJznsMD5jbVow08pkq7NXY9j8LeOdJr4W2xt3SP+lcgMe/pIMN74M/FdNXhn+G3Rlt63T4zudoOdsW3P74Fe51UywrSqVWuAUpSgFKUoBSlKApFU21dSgLPLHtVr2Qay0oCH6j0lLilWUMp5BAI/rXAdc8ExJsH52Mf/i3/AJ/evViK19Rpg1TjNxeUQlBSW54Y+p1Gnb1EyBthwSQN27DckSPcjtkVksmy5m2xtM5A24ZcmNrLAUj78AFjJIFdH46uW7jjT24Lq0u/5beCQhIGWMfT8Ac1yPVrdq24FgtKYZicbl9iO/f9vavXp+OKzy/49TzbPhk8cErrus6i1ZuWnYIzqyhiS6YgHOWUieGmJH0xXGPcazAurBOVIIKt8qwMEfIJroOm9UKH8UeYsEZALDHZmBIHxx8czi0nRbWpuAsoSzuggt9W0AlQTy0QSeBPaQDCfSR3b2/gsh1EuOSNtdPG+5a6hYdSyg27ikkJ/wBq/Up4+/tyJjpuuXbbsva8wKRsMbnEwAu04YfHfHYQc3XNchUWbQUqseoKwjbgBdxkSIknmK3/AArd01m29wnfqYIRMBhOPwy2CT789o9+V0KFeqS37f76HbLdctMXsT2k0/8ADlFkG6+5h5hmII3CRBLkNwMDMd90bee4m2zrLAuoTtV7ctJyRO4gho/NPznJrV0+u02phNRaNu6CAGQNvLe8qN26YMGRWlf1V25Omt3TcWTudjiJgKCO2QCc7iYGPqpjVKUsS9/9TRNzjGOV9/qjR6gtoeZb0wm2TLsSCSAZCr/kBEz3IB4Are1CWbVnyoViVRkAJnKgtdeDmSfT8ADGapb0NuyrXXS4/ltshgApcxAZASQuZyc8RzWjf0iagNfvOQF4uIfWWPCWx7/EYHtXOr6rCVdb9yzpunT+Of7G/wBK0zx+Fbzd9O0lQWVRLbGbjIzMgyBmsb6xmF0kBPLKmDkbZCFHBwYMEGMeoCBAFOj6kKjXb96dQVNpFAYeSARJYQIOOBg9+9QPUdeLm61acifUxbLu2fUQOwk4+5JOIV3TjHNiy+3qcnVGUsQ2Rb1brRvuLZ3KDLAAsQT3MsfvjtJ7nO/0XpnlKC5LMON3InifmKp0vQlVVrsFx8QPvFZOpdQFscbmP0qOTWSTyzQlhYJzwz1ddPrrLMR6m2GeQLno3fEEjNe1g188eDPD1zW6hGIPZnY/SqgzP27Adz8V9DrUZYOorVaUqJ0UpSgFKUoBSlKAUpSgFKUoBXGeN/FTWvwNLm82GuDItcSB73IMhefg8Vk8Y+J2thrGlZfO4ZzlbWBiBM3DIhfn9K88uhmY27BkqAlxnI3EkmVDDLlvUCCJ5Ij1Rrop/NIzXW/liYrts7ns6SWb6nd2BMmUO08SxeCRnMTzWXV6ZQgtW2UTJVXGYYJkMR6SSv1NtnMbVjc1upt6e2qpmRuVJ9J3QdzgGCAeMmYgHZg6VrU2jL3h5rMoABcoyvwWgfVJzj3jEVsnKcY60smWKi3hss0SpZuf/UgqFE5E/M7e8gEL2kqciayazV6U3BdZfMtceWvYsh23G9I9UzhiZ+wrV1Giu3tnmXVCosvu3fgLMS4I+owIXljHPNWIlzVsun0dtvLWWCyNzEDN263G48ewkKPnli8RqTbWOfInX8Caxkyroxct3L6OiIpMWiRvEAcZkEmYAB/StR7RGGVlJzDAqT9gealtb0i7a0Cs9lrd63qTJ2+oqySGnuAVj2rTs9eW85bXBrsKQhTaNrEgliogGY96lXdOK23XzOTrjLnZktp7dz+G/GvFEf6cBoERJPMEEgKDMBoBGK0dBobjWbzW1JBKlTjcwtsSRtBn59pTmsmpF25at3blwPaLErbSDc9TlRIBG9+JnJH5q2tRqWvv5VrfbtIqlwBsaFx6UaNo7AEx3PvUoW5zjz39MEZVtckTqurXLmmXTnbsBGdstAM+8fr7d62bWj01lrItTqGVrhVJ5ZiuwsVAlcfSIPzWLX3yrsrql0gkEsrK8jBDFdp3CMzP3q/pevQXU3qi2jIYKD6vSYVmJLQTEiY98Ut6aEo6kvN7d/7Fd0k8ZLvEOhZrGo1RuKdzbRBJZ23KpIxAE7ozwBXP+HFFy4WcKWVcNHqyeCe9dP4svJ/CPD213PbW3bQ/l3bsjMRE+k7Tkx3rlej6pbK3GP8AlA9zzXnTk5c+xtgkiZ6lr1tKSeew7mtDonS7mrvKSZa4donC/I+wEz71k6Xpbt68GVgxcbYH5d35ZPB7z2rvfCHSgLiuNv4L6hCRyY2osfGGP6/NUSeNu5YtztPD/TLektC3bz3Zogufc/2A7Cpy01RtmpGyKiSM9KUoBSlKAUpSgFKUoBVKUoCtcX4z8Wm238LpCDqGhWflbO7An/Oew+R3gHN4t8S7N1jT3FW5B33CQfK4wB3fI+ByfavOOo6O7pbeGnzCN9xd/mLJJk+qCTP1c8ic1ooUNaU3u+F9/wAdyi6UtL08d2a9y88m3ZY3bhGXn1CQd1tWgFmPr5mZMCQSdrW37WmS35c7oMKGBD7o9TlIDIIx/NH8tWtqremsqEyXVWAlxvOQWYGCLfGIG6IAgFjzt26zsWclmYyT3J/T9oFetXXreXx/J58paeOS67dZmLOSzMZJPJJ/5xW90zQXC49CncgZbm47bPqEP6DJecBeS0Ad6p0uw6uSRb2m3uZnhrdtZybg5mQBAIMgDMxW/wBA6kX1C2bFpmt/zEjzZiG1DsZWYkFWBUKdvczC+7KxHhE6q8by5I+6l7V3RprCsFBLnzDBYn6r95hjjiMAQFmc9j0Xp1o6dl6XqY1Fs/iMY23iJjcrAwnO1h881tacNZD6l3XW6e5bFu6baglFTcTtEneks24duwgQMGo6VetJZPShbtWbjC7cuFgWA+ob2bm2FnAnP7nDOzVsvp7mqMcbmv0bxbrQNUuoRTd09sXArLtMKwDzt5wwII/rWjrOoN1LymewqW59KD67zjEm4FlbK/mPwQJP03+IeorrLgZV/BUNbDL6H1RUgssz6bCkBmY4WOZiNPqfWb2lRrJCi7Poe3HlhPp2qn5NuzbtYY2zzJaUI75S3ON+fBBa3T3NHfUhl3LtuIwkd5Eq2VIIgq2cfqZQ6wbvO11twxAFo2/RtgsWEKQQ0mZOa1en6KfxtSHYuZtrJDXDxiPUckRGBGYEVlN/+HWbkm8N2HGB5gzwdrLyCSCW3YIiRfJKW3f0+/3K4towajp1y3bt3GZX8zaQFJL+oEicZOM+xIrdtdPsrYL3GJaMKMFT/Lnk+4jA7jvA6DqTWbiXE2lhJAInkEEFeMyambeqsagu18N/EEgIttfSQFhVAmJkfmmpeLNcvK9OSPhxfozAekBrLNdBXhllTtAByzRBI7enOZiKjenaMO7C2gIf0hTLlScegnJPsTx+lTjXLurKpeQooYeYFBBJI5gyZIg4GJk+42ulX7f8XbtqFDiQWWQim2LgCKpUTiCT3PHz274q28ZfP6HK5NSSzsb/AIe6YIsNbUiHuFj7BQVUfOZP612vTtKqCFESxY/JYyT+9aXS9CLSKikkCeeckmprSJXjHpEhpUqQQVh0yVsigFKUoBSlKAUpSgFKVSgFcp4x8SeSpSyy75AdiwG0T6wpON+2ft7GDGTxV4iFlWS0wDAHc5MKmDiY5kQfafevL+pPbuuiXrjWhADQkwJ/MSZDHBg7oxuJM1pop1PLM91uFhGfqKXdQLaSr6cFSXT6uIZmk5IBYwM9iJp1DUrp7exLvnWmXCmZuQzGWJg+VxwBuiOzGsXWdSAQbtpECStu2og3Igbng4TEwDkyAeSOevXmuMWcyx5P9vsO0dor0Ken14bWyMdl2nOCt+8zku5knJJ/5/QVsdBG929OVXcLhYqlqD/1GgTjEAZJhYzV2ktWPNm9ua1sO0CZ3QPqCwSOePitnU6C42lLWdq6YMzAZDvtJG5zEGJgAnHtJkzu6hP4Ft9/exyqp/i5MNx7mruDT6UMVLbiWgNcYfVevEYAyYHCjAzJPR2fDb6e0qNeQ6S6wN+/ZB3FYG1C0n8In83AJzioXwnfW6RpNy2FusfNug/iXFxtsg8LJn7z+h6jrWvPT0v27ht+W6eVptMgkBSCGu3CcidxmZ3GfvWO1tPQvv1NMEmtTLetdSHTzci4jh0FvT6a2BstrB/Euc5ye/qk9uOQ6Il1rW13u/w0kC2rEeawElFHsB6neIUZ5IrV6L0nzfU+7ywwWFjfcY5FtJxMZLHCjJ7A9L1LqP8ACIQu3z2VFQJO2yvOxVMMsSCCZ3NJIVlqWhR+Fbs5qb3fBg6n1UaVQF2/xJADAf8ATtIAQLagMYgwylTJwxJ3RUX0rpalTf1DHaIIXO5y3BOCZOCAfqx2OYdyWJLSSSSSckzyTXUFvJtC5qWNy7kW0JBA3T3nODk8jcI5k2uOhbcsgpamWa8G2oe+zeewm2BC7B+UELAkQASy5EKI24599SXJZ5YmPvgQAR2EDt2rY12ivABrysAYAJkgRkLOYj+U1vdD6bb3Jc1DqqM222r4DEcs0Z8scE4k+mRkhnSs5GMvBDKm04yf6AVdAIrq/E/RdNbcfiLba4JG0bl+7BPpB91x/l71zur0r2o3DB+lgQUaO6sMH/TvFcrmpLKOWprZm5pdePIu27nqDZEzuJ27RnsBCmf8oEZxHdLu+TcS53Rlb9jn+lZunqjND8Qe8ce57Y/4eK2NT0wJaLmQSfTMgjiFKx9UEk5wRHvV0ZRinHzKcOST8j1y1Bgjg5H61JaNc1z3hV2bS2S3OwL/APiSo/oK6TR14rWHg9ZPKyS1kYrJVlqr6idFKUoBSlKAUpSgKVw3jnx0mlPkWPXdkC4VP/THcA/zkce3J9q7hxINfPGl6WGvumoui1G4l2zuIOYJxPJzWnpoQk259uxm6ic44Ue506objMbrCxtRriBzH5oBYzBuSMCfTBMlj6ef1vUmt+nhgdyqebZiN2SSHgwBPpkk+rCZ9b4nddyWwkAbFcbix2+kXCWOSQAROR78zD9I0xu3lGw3PzMo5IkZPciSJjMTW6vpt/EnwjLK7bREy3dXb1Bm6dlw/nEm20CBuUZXAGVkf5aw3tK9uNwwfpYEFG/9rDBrt9cLHl+UgXUSId1ClxJgbAODJhVEBSRMAE1DazoV3SJKuLk/VZK7pA7lchoxkARODVlXVxe3Hkn97EZ9O+eTmNa7AEIJO0xmCCeCK27N8brYUyfrKniU2khk781o9Rvxd3Km1YX0yTGOROY/er9NqFuNP0leD+YVk6jWrHJ9zXSouCSJ+/qbWrdm1RFsKpC7JgknILEEiOw/4RtuLAW8saViXF2N191VztgE4LGF3HABHbmD81lRwAXJYsGAHcgkFf349+Kk11hDW1LG7aSHFstNsgNlY7Cf0zVcZ42RKUfMkv8A1qzasLdthTenZbT8unCmYAmTPJf85OTErXKFyzSxJYmSTya6N9PY1bu7FdMFCgL6ZaSxLTgGMCBmIqFu6G4ihyh2HgkYPzWqmUPcz2KXsW6PR3Lz7LSl29h7DuSeBXdeD+htYZhqfLUsoCBiCZkwEYmJmSQM4HviI8A9VtWblxbsL5m2GPA2zgnsM88YrpOq9Vs6ey5uXUv78IhKtP3ycd5/2rxf/S625XeAofDt7+/Gxv6WiGjxM7mJemG0xXycPuH1bjckmJxJy0liMRXH+JtDet3vxgBKgKVI2kIAvpA+kf5YxNbnh/rW1vUdhCtktAck4BcyVhTAMx6R71j6wg1d92tXjcaSAtyFLAceUcKR/lMH23c1r6OqdUmpLCKeonGa2e5Bba6HwYLbM63boCkYtNGy4fc7htkdu9YOneGL95HaNm07QHBBYjkfEfNQ+pt+TPmDIJULIMkc5HYdzW+TjNOKe5jWYNSaJTqZsWr02JIVuJlSVIys5A5iScwQalOh9JbWXA7yLSQBwCY/LgRJ7xxUf4f6W2rKFhAWdzRiCZEfOSAPtXpOjsqihEEKMAf8/vWW2zC0rkvqry9XY3NOgUAKIAAAA4AHAFS+jStDSWpqb01qKyGs2EFXUpXDopSlAKUpQClKUBSuW8S+CrGq3Mv4dw5JAlGP+Zff5H9a6k1Q11PBxpNYZ4F1nwre01wLdGwEwHMm2fkMBn7RPxVuo1XkWltKg3PbadrA5eVLEqDukQVgiJIMjFe86nTrcUq6h1PIYAg/oa4DxJ/h6hltLjn8N88/yMeP1/ettfWN4Vm6MNnS6cus4nS6Z9Kh1BP44ggtuIm5AKEFfUxU3JIPpZIwa2uj9ct3XZ9WyqywRAba8GQpGYC8wOSQTJUVFdb0d5bjeYrK2CVPMgAFj2JMSSOSTUWVrdGqF0c538129DN40q5Ywdh1PQjXvviBEqysDAHIP8zGQT/KNvMkVyXUejMGm2GdDO10EkgEgyB8gie9ZbXUryW/LR4SSdpAIzzyP6VP6TrtkLsTaty6F3FlaFaIhI7DhFkDAE1U67KVjGqPl/b8i+M4Wb5wzjkvtbEHj3H/ADFbmnuoDvUjfET7z2I/b5rodb0K1s3N+HdY7QoaYPu47mJZmECASAO/M6rply2u4rtBiGBBUzwcHg9j3qrwoWb1v2f9FyslHaa+/UzK5S2A4yWHYlYZufiAamh1JmNu1qCblm3tlAAGKiQo3CCQPYmubTUNID8Vt6e+N5Ke22CTEc/pWdqUHiRZtLdHR6Kyr+Y9gC2itaMF2RiybyCQjYtwcg4wKgdd0m6m240Lun0xlZkxtP8ApjgTOKut3FCDzInIIPfkiD37VF67xBcJgBTAgbpYgDsJOKlUo6m+7x8vUrtc9OEbVmw+J7DPeazfwre374/vUK3Vb55ePhQF/tWs7s31MT9yT/etkc8IyST5Z2NrxDds22U3QRt2gbpuD4UgzH3kDkZrQ6F0m5rLoZh6e38oA/0H9T+taXQejNfcADH9/wDb3NerdK6etlAq/qff/as9s1DKjyXVQc+eDZ0GlW0oRBgfuT7mpbSWJrBpbM1PaHTVhZuSM+j08VvgVRFirqiSFKUoBSlKAUpSgFKUoBSlKApFY3Say0oCB6v0e3fWLihvb3H2PIrzvr3gpklrUsPb84/0b+9ewMtat/Sg1ZCyUHmLK7KozWJI+eb2icHbtJMwAAZn2jmfipLpxs2LW9iC9y20HngwFT0ETuEGeMGCOfUus+G7d7JEN2dcN/v+tcH13w3dVt14s6AEB0AkE/mZe59zOYHqxW+PWqa02fIwy6WVe8dzR6eL11nvX2iy0HYxEFXlxDHIAK2zBgMpPastnX/xuAPSuCrJgA4Lnnc3AAwBMmYArR1m+6+0kiyWthm2woJ4zEhC24hThZ4wKv1OrJXyNOCCdy7TK+WEJfkth/r3NJEDtwJyqUvijz2xwjkbWtn9WYupdGtswGljHp2kkhyJLATP0iJPHqGQcVAavSNacqPS3cTI/Q/vXWDVrpLYJJusfSGYqXKxPpGQbcsSCTySO2Nm3p0uJ5l6WVvUu5JuEt9bEDMyICAxAHJzUXY4rFizHs+7ZalneDw/kcOdZCsr8mMn7itW3oixklQfYNP/AMZqY6hox5htp6pgledh7pOZ28E10HSugoFBM++MSff7UsrhTiSfPCORsla9OODkF6O57/srf6gVt6HoBdgvqJPaFH/9H967+10m2eVJ+5P/AJqR0fTUTKIFnkgZP61n/wCiZZ/zp8mv0bpa2FCqBPcgf0HxU3prE1dp9JUxotHWaTyaIrGyK6HS1MWrcVbZtRWeoExSlKAUpSgFKUoBSlKAUpSgFKUoBSlKAUpSgLHtzWnqNGDW/VCKA4bq/hZSS9om0/uvB+4/8f1riNV0ltLu3K4YhxuUyr7srDflIYBgeZHFe2XLQNR2s6argggEHkESDVsLZQ4KbKYzPEdLZLMbmp3NCbl3AmQp2k4YSFOSoIxJ+9vXOotqHGyQF+kiQxLAA9+JBgY5+TXfda8HyrCySoPKEnaY9j2/Wag9B4WYP60KKOSWBLfAg4Hua2rrI/ia37eRkfTT/CnsR3h3omNzDH947D4/vXX6XQE9q3tH0/gAYFdDodABWOdjk9T5NtdagsIitL0r4qRtdMAqXS0BV8VVkng0bWiArbS0BWSlcOilKUApSlAKUpQClKUApSlAKUpQClKUApSlAKUpQClKUAqhFVpQGG5ZBrTu6AGpKkUBH6fRgVvKsVWKrQClKUApSlAKUpQClKUApSlAKUpQClKUApSlAKUpQClKUApSlAKUpQClKUApSlAKUpQClKUApSlAKUpQClKUApSlAKUpQClKUB/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8681" name="AutoShape 9" descr="data:image/jpeg;base64,/9j/4AAQSkZJRgABAQAAAQABAAD/2wCEAAkGBxIREhUUERQVFBQWFxUWGBcVGBgXFRggFBgYGBoYGBgYHCkgHR4pHhgYITIhJSktLi8uGB8zOTMsNygtMCsBCgoKDg0OGxAQGzQmICQsLC8sMiw0LCwvMSwvNDQsLC8xLCwsLy8sNCwsLCwsLC80Lyw0LywsLCwsLCwsLCwsLP/AABEIAOEA4QMBIgACEQEDEQH/xAAcAAEAAQUBAQAAAAAAAAAAAAAABQECAwQGBwj/xAA9EAACAQMDAgUCBAQFAwMFAAABAhEAAyEEEjEFQQYTIlFhMnEjQoGRFFKhsQdiweHwM4LRFXKyJGOSosL/xAAZAQEAAwEBAAAAAAAAAAAAAAAAAgMEAQX/xAAuEQACAgEDAgQEBwEBAAAAAAAAAQIDERIhMQRBE1FhgSKh4fAyQnGRscHRFAX/2gAMAwEAAhEDEQA/APcaUpQClKUApSlAKUqlAKVE+JPEFnQ2t90yxwlsfU7ew+Pc9v2ryPS/4k9QGouMRgkEW2UeUB/KD9QI9/37UB7lStfp2p821buEbS6I8TMblBiYE88xV1zV21uLbLAXHDMq/mYJG4gew3D9xQGelUpQFaUpQClKUApSlAKUpQClKUApSlAKUpQClKUApSlAKUpQClKpQCoTxV4ltaG3ub13Gny7Q+pyP7KO5/uYFYPGXiu30+3J9d5gdlv+m5vZQe/fgV4J1rrH8UW1V67dW6HyI2k7eFSfyx27TmupAzeIettrTdu6t7qXFICkelY5UWs4j/c8k1EaTrha4GaSske5iMT71BdT6k+oub3P2E4H+/zVuiJkASZ4AEn9qng4fQHiDxSrdLazo7xXVJb01vaBDNvNtHVSSI5IL4Ag571zP+GfUbj9Sto9wuLR1CKAWa2m6Ay2y2dsoInnbPevN/8A1V9sb22n8rZjJwrc7fjt81K+GNe1q6G0xNtwdyxE/YTzxxUHBncn1HdvKsbmCyQokgSTwBPJ+KwdN6hb1Cl7RlQ9y2SRGbTFG5+Qa8J8eddbVW7Vy5e+nTAMu2A1y5eIAto49L7R6n7ACJr0f/B25u0BksYvXPq7SFbHwZnOZJqJ07mq1SldOFaUpQClKUApSlAKUpQClKUApSlAKUpQClKUApSqUArlvG/jK309IEPfYStv259bxkLjjk9u5E91a+1uxddI3JbuMs5EqpIkfcV836vUXvMa/cueZvncHElmMxngAfsAIjtXUgWa/qzXnXWHUMzsSWBGWjBUgjAHGMAD7VzXUbrXW3P8/YfAqQjzWPmNtPb2+wq/qKPbRQ67lbCxzj3Hap+hwgLulIiM/bPNSfT9KbYV/VuMwTgf9pHOO/zU14c8PM03gwlVLbGO1iM5URlcH7weKkPEfUrRttba1tveWF9IAUTwXnkgf+6Oxq6t4ljGX/BVN5XJxWt0Vy39Q9LElSCIOfjv8Vk6fabaWgbQwWSck8jaOe3IraudBuIyC6AC0FfUBI4MtOP1roOrdPs6eztUrvLqYUyoBGJOYXggk53A84Dw3jLO+Is4RFI4YeuWHbd2/wDNdF4I8SDTa60We4tuYubJKkbWjco5HfjFchfvEEqOdwH2yJ/pXQ+H+jXCXa1uuKQCQBtLgdzOQkyOxYiAOYjGvO74Oynj9T6S0GutX0D2XW4h7qZH2Psfg1sV4X03VW7TBtM93TX1UbkBYm4QAdpBlSDkQQIPau08Nf4kpdhdSu0x9a5GO5Tn9p+wquVb7HVNdz0ClYdJq7d1Q9tldT3UyPt9/is1VkytKpSgK0qlVoBSlKAUpSgFKUoBSlKAUpSgFUqtUoDU6us2Lw97dwf/AKmvnDVLvtwDkMP6A4r6M65ZZ9NeVSQzWrgBGDJUxkV849StlbcXBBPG3ORwZqUU3wRbS5Ne9qQhC6m2WBHp2xn5+K3+idCubDfJ85Av0ZJAMcqT9PBx8H4q7pXSrtsC7qB5ymB6vUoz37rz7H5jkZeq6wG4V0e/czBYPrIjlVbIPq7ZAjEZmyuDe0fp9CE5Jc/Uyay+txtumUpdAUHaCbdv+ZhKyGIgQo3TjnjNo9M+9WtsDB3N5qhmJzLuST7QACIg5hWNbfTBas+WLpFu/O9g4LAMRAZyRBxJg4EmCIgyt3RhLd3dgiCszEk+prjEH04EYIaMcBVu3h+Hj98/QqypcnNafTWPOuum9nUO6JcQbHiZJY/SuScx2zOKs/gGuB9RcZbAKlkBWUcERAXiD/KQZmYit7zbTbfMfzLakbrYwzAfSzbuQGmLcnBmT6qrrbRcM7ISHcvbslmAG6JdoIMlRgD7/SM7YvThy27fQzNZ2juc5dBdWITapI3bVIWRxuJmDxiYwMV1NhtPsN2xeazdjIYn3HoCgRGAIEgAcVZqdNcewtuwPJtEDzLbuCd8qRuc4BYEHadsRmJExmq0ZsWkuXCu24W27WVj6DDEgHAz3rs41yWW1Hft/ZyDmntvt94JW/1PcysTbvXsICE2ovIVgWUGQW4GK1bNooE8td0k7l4Z+VU+4hgSBHYEzOLum6nTsgW6gg7SrKIJ5+ppDCZ94ELjBmXXpQCb2ZjJNon0eZO8Ify7iJ7bpKnjtWa6tQ448vP9C6uTlyY9F1G5p2LW7mx12T64DC4BAUERcQRMkES5jBBPddF8byANUmwnAZc9hIa2Mggnbic9hXnaK3mtdaWAmTb2nbAxtVC2cAA/lEnmCNS2dkG8+yJ8q3cOxctuBeciWAKhuYE45zuGr2LlLB7D4h8VW9PY820BqCRuUIw2kfzFxIArL4d8UWdXbVh+G5AlGYGCe24YP9D8V5D4hXUPpbM2DbVSxdLfrjgISFnETnME1D+FL1w6hfIVyMhzBCBYzuPH2HvFUuJcnsfSVK4DwBrtUdVftXb/AJtpU3KkD8M7lEbueJxXf1AkKrVKUBWlUqtAKUpQClKUApSlAKpVaoaAVw3jfwtZZUaygRrl1LZA/wCmfMMSV7EH2ruKiOs+q7pkP0i4bjHsPLU7RPvuIpnHAwnyeSdasaq0rD8vmMpuQSjshIOfpme5WTUR061bAVSr+cWneCFKn8oR5jnJLCPaOT7bodGbVrydyXE9U7l+rexY7gSRyTXKdf8AA6PLWCLbfyGTbP27r+kj4rXR1GlYkv8AfqZbaG3mLOMFlbNxrt5TqUPpDlistkgkTJHpOePY1hsdWLbxqC90MPzEsqn3KSJ4HBERNWdR6ZdsHY6suSQDlT8g8Gt7T2rGpOwIbNwA7QvqVu8knJjOOY7ntvi62tS3/r27exkepPD+/cp0PR277XH2hTbUEIPoE+kM7NMmcxGT2ORWz4mdReC2lPmME9AJb1R9bbuXMAgcDkkiK0+reatpLRRPKQwLiL9RAIO5vfmfkE5ipPwZprJBIuAX+IOCJnFsnB4z3PtVN2y8WSzjhc/uW186E/1NbSeHL1lkugq7zLIwlWkyQST6p7zH3qH1HTrg1Zu3baPYFzc9sLCwcbGRhKj23foTzXpb3HVdzHdHG1fUSfntXF+JOvlvw12l8y45tjuisDz79u2e2JdVrlixZ+Rq8DSvgeCG1Vu3J8pSlufSpO4gCIBbv/zmrtP1B1OSWXaVgkboYFcNEiJx2+DxUXcveUMHnAXsSe2a39VYe2dt1SjwCVOeR2I5HzXrUXV2rR3MNtU63q7E7q+vJqDtf0elgDG0eraYJBbkqPVGI4mIs8R6RX0PlW0QlSjJcBUblXduL9we5YEgwcAZqCOlublXY25o2qQQWniPcVO9S6PZ0+m2Xb7C8xEpbO5QcGGQHIGCTjtE4FVXUVrEUyVds92zl+n9e1nTyqkHyzlUuepCP/tsDj/tNSGp8bsd9yyzqzKF8t4Nu37uhnJxAwO5M1r+XdsofpuWWwfz2iT7gxtb9mrZ8MWLO2/ai6PN2N+GWKp5c7WLAbhEnn359893Syisx3XoX13xk8PZkl4F6q+mZ2uXTad9jAAAlseoMIkmTEe4IGa7zw//AIl2Lp8vVL5Dgkbs+WY7mfUn2Mge9cNoNyeZbXbDtkkq+5RgDarEr6RxDCewrNojcu7kvWwm4bNzMsNt9QC3DLEyMDOec4rO61B/Env8i1TcuGe22rgYBlIZSJBBkH5BFanWeq2tJZa9fbaij9SeyqO5PtXjmj6pqdETd07eXbjc9poK4O1iVU7Cd3Owg5GBUN4u8W3+oXUFxYtgQqL9CmILHvJznsMD5jbVow08pkq7NXY9j8LeOdJr4W2xt3SP+lcgMe/pIMN74M/FdNXhn+G3Rlt63T4zudoOdsW3P74Fe51UywrSqVWuAUpSgFKUoBSlKApFU21dSgLPLHtVr2Qay0oCH6j0lLilWUMp5BAI/rXAdc8ExJsH52Mf/i3/AJ/evViK19Rpg1TjNxeUQlBSW54Y+p1Gnb1EyBthwSQN27DckSPcjtkVksmy5m2xtM5A24ZcmNrLAUj78AFjJIFdH46uW7jjT24Lq0u/5beCQhIGWMfT8Ac1yPVrdq24FgtKYZicbl9iO/f9vavXp+OKzy/49TzbPhk8cErrus6i1ZuWnYIzqyhiS6YgHOWUieGmJH0xXGPcazAurBOVIIKt8qwMEfIJroOm9UKH8UeYsEZALDHZmBIHxx8czi0nRbWpuAsoSzuggt9W0AlQTy0QSeBPaQDCfSR3b2/gsh1EuOSNtdPG+5a6hYdSyg27ikkJ/wBq/Up4+/tyJjpuuXbbsva8wKRsMbnEwAu04YfHfHYQc3XNchUWbQUqseoKwjbgBdxkSIknmK3/AArd01m29wnfqYIRMBhOPwy2CT789o9+V0KFeqS37f76HbLdctMXsT2k0/8ADlFkG6+5h5hmII3CRBLkNwMDMd90bee4m2zrLAuoTtV7ctJyRO4gho/NPznJrV0+u02phNRaNu6CAGQNvLe8qN26YMGRWlf1V25Omt3TcWTudjiJgKCO2QCc7iYGPqpjVKUsS9/9TRNzjGOV9/qjR6gtoeZb0wm2TLsSCSAZCr/kBEz3IB4Are1CWbVnyoViVRkAJnKgtdeDmSfT8ADGapb0NuyrXXS4/ltshgApcxAZASQuZyc8RzWjf0iagNfvOQF4uIfWWPCWx7/EYHtXOr6rCVdb9yzpunT+Of7G/wBK0zx+Fbzd9O0lQWVRLbGbjIzMgyBmsb6xmF0kBPLKmDkbZCFHBwYMEGMeoCBAFOj6kKjXb96dQVNpFAYeSARJYQIOOBg9+9QPUdeLm61acifUxbLu2fUQOwk4+5JOIV3TjHNiy+3qcnVGUsQ2Rb1brRvuLZ3KDLAAsQT3MsfvjtJ7nO/0XpnlKC5LMON3InifmKp0vQlVVrsFx8QPvFZOpdQFscbmP0qOTWSTyzQlhYJzwz1ddPrrLMR6m2GeQLno3fEEjNe1g188eDPD1zW6hGIPZnY/SqgzP27Adz8V9DrUZYOorVaUqJ0UpSgFKUoBSlKAUpSgFKUoBXGeN/FTWvwNLm82GuDItcSB73IMhefg8Vk8Y+J2thrGlZfO4ZzlbWBiBM3DIhfn9K88uhmY27BkqAlxnI3EkmVDDLlvUCCJ5Ij1Rrop/NIzXW/liYrts7ns6SWb6nd2BMmUO08SxeCRnMTzWXV6ZQgtW2UTJVXGYYJkMR6SSv1NtnMbVjc1upt6e2qpmRuVJ9J3QdzgGCAeMmYgHZg6VrU2jL3h5rMoABcoyvwWgfVJzj3jEVsnKcY60smWKi3hss0SpZuf/UgqFE5E/M7e8gEL2kqciayazV6U3BdZfMtceWvYsh23G9I9UzhiZ+wrV1Giu3tnmXVCosvu3fgLMS4I+owIXljHPNWIlzVsun0dtvLWWCyNzEDN263G48ewkKPnli8RqTbWOfInX8Caxkyroxct3L6OiIpMWiRvEAcZkEmYAB/StR7RGGVlJzDAqT9gealtb0i7a0Cs9lrd63qTJ2+oqySGnuAVj2rTs9eW85bXBrsKQhTaNrEgliogGY96lXdOK23XzOTrjLnZktp7dz+G/GvFEf6cBoERJPMEEgKDMBoBGK0dBobjWbzW1JBKlTjcwtsSRtBn59pTmsmpF25at3blwPaLErbSDc9TlRIBG9+JnJH5q2tRqWvv5VrfbtIqlwBsaFx6UaNo7AEx3PvUoW5zjz39MEZVtckTqurXLmmXTnbsBGdstAM+8fr7d62bWj01lrItTqGVrhVJ5ZiuwsVAlcfSIPzWLX3yrsrql0gkEsrK8jBDFdp3CMzP3q/pevQXU3qi2jIYKD6vSYVmJLQTEiY98Ut6aEo6kvN7d/7Fd0k8ZLvEOhZrGo1RuKdzbRBJZ23KpIxAE7ozwBXP+HFFy4WcKWVcNHqyeCe9dP4svJ/CPD213PbW3bQ/l3bsjMRE+k7Tkx3rlej6pbK3GP8AlA9zzXnTk5c+xtgkiZ6lr1tKSeew7mtDonS7mrvKSZa4donC/I+wEz71k6Xpbt68GVgxcbYH5d35ZPB7z2rvfCHSgLiuNv4L6hCRyY2osfGGP6/NUSeNu5YtztPD/TLektC3bz3Zogufc/2A7Cpy01RtmpGyKiSM9KUoBSlKAUpSgFKUoBVKUoCtcX4z8Wm238LpCDqGhWflbO7An/Oew+R3gHN4t8S7N1jT3FW5B33CQfK4wB3fI+ByfavOOo6O7pbeGnzCN9xd/mLJJk+qCTP1c8ic1ooUNaU3u+F9/wAdyi6UtL08d2a9y88m3ZY3bhGXn1CQd1tWgFmPr5mZMCQSdrW37WmS35c7oMKGBD7o9TlIDIIx/NH8tWtqremsqEyXVWAlxvOQWYGCLfGIG6IAgFjzt26zsWclmYyT3J/T9oFetXXreXx/J58paeOS67dZmLOSzMZJPJJ/5xW90zQXC49CncgZbm47bPqEP6DJecBeS0Ad6p0uw6uSRb2m3uZnhrdtZybg5mQBAIMgDMxW/wBA6kX1C2bFpmt/zEjzZiG1DsZWYkFWBUKdvczC+7KxHhE6q8by5I+6l7V3RprCsFBLnzDBYn6r95hjjiMAQFmc9j0Xp1o6dl6XqY1Fs/iMY23iJjcrAwnO1h881tacNZD6l3XW6e5bFu6baglFTcTtEneks24duwgQMGo6VetJZPShbtWbjC7cuFgWA+ob2bm2FnAnP7nDOzVsvp7mqMcbmv0bxbrQNUuoRTd09sXArLtMKwDzt5wwII/rWjrOoN1LymewqW59KD67zjEm4FlbK/mPwQJP03+IeorrLgZV/BUNbDL6H1RUgssz6bCkBmY4WOZiNPqfWb2lRrJCi7Poe3HlhPp2qn5NuzbtYY2zzJaUI75S3ON+fBBa3T3NHfUhl3LtuIwkd5Eq2VIIgq2cfqZQ6wbvO11twxAFo2/RtgsWEKQQ0mZOa1en6KfxtSHYuZtrJDXDxiPUckRGBGYEVlN/+HWbkm8N2HGB5gzwdrLyCSCW3YIiRfJKW3f0+/3K4towajp1y3bt3GZX8zaQFJL+oEicZOM+xIrdtdPsrYL3GJaMKMFT/Lnk+4jA7jvA6DqTWbiXE2lhJAInkEEFeMyambeqsagu18N/EEgIttfSQFhVAmJkfmmpeLNcvK9OSPhxfozAekBrLNdBXhllTtAByzRBI7enOZiKjenaMO7C2gIf0hTLlScegnJPsTx+lTjXLurKpeQooYeYFBBJI5gyZIg4GJk+42ulX7f8XbtqFDiQWWQim2LgCKpUTiCT3PHz274q28ZfP6HK5NSSzsb/AIe6YIsNbUiHuFj7BQVUfOZP612vTtKqCFESxY/JYyT+9aXS9CLSKikkCeeckmprSJXjHpEhpUqQQVh0yVsigFKUoBSlKAUpSgFKVSgFcp4x8SeSpSyy75AdiwG0T6wpON+2ft7GDGTxV4iFlWS0wDAHc5MKmDiY5kQfafevL+pPbuuiXrjWhADQkwJ/MSZDHBg7oxuJM1pop1PLM91uFhGfqKXdQLaSr6cFSXT6uIZmk5IBYwM9iJp1DUrp7exLvnWmXCmZuQzGWJg+VxwBuiOzGsXWdSAQbtpECStu2og3Igbng4TEwDkyAeSOevXmuMWcyx5P9vsO0dor0Ken14bWyMdl2nOCt+8zku5knJJ/5/QVsdBG929OVXcLhYqlqD/1GgTjEAZJhYzV2ktWPNm9ua1sO0CZ3QPqCwSOePitnU6C42lLWdq6YMzAZDvtJG5zEGJgAnHtJkzu6hP4Ft9/exyqp/i5MNx7mruDT6UMVLbiWgNcYfVevEYAyYHCjAzJPR2fDb6e0qNeQ6S6wN+/ZB3FYG1C0n8In83AJzioXwnfW6RpNy2FusfNug/iXFxtsg8LJn7z+h6jrWvPT0v27ht+W6eVptMgkBSCGu3CcidxmZ3GfvWO1tPQvv1NMEmtTLetdSHTzci4jh0FvT6a2BstrB/Euc5ye/qk9uOQ6Il1rW13u/w0kC2rEeawElFHsB6neIUZ5IrV6L0nzfU+7ywwWFjfcY5FtJxMZLHCjJ7A9L1LqP8ACIQu3z2VFQJO2yvOxVMMsSCCZ3NJIVlqWhR+Fbs5qb3fBg6n1UaVQF2/xJADAf8ATtIAQLagMYgwylTJwxJ3RUX0rpalTf1DHaIIXO5y3BOCZOCAfqx2OYdyWJLSSSSSckzyTXUFvJtC5qWNy7kW0JBA3T3nODk8jcI5k2uOhbcsgpamWa8G2oe+zeewm2BC7B+UELAkQASy5EKI24599SXJZ5YmPvgQAR2EDt2rY12ivABrysAYAJkgRkLOYj+U1vdD6bb3Jc1DqqM222r4DEcs0Z8scE4k+mRkhnSs5GMvBDKm04yf6AVdAIrq/E/RdNbcfiLba4JG0bl+7BPpB91x/l71zur0r2o3DB+lgQUaO6sMH/TvFcrmpLKOWprZm5pdePIu27nqDZEzuJ27RnsBCmf8oEZxHdLu+TcS53Rlb9jn+lZunqjND8Qe8ce57Y/4eK2NT0wJaLmQSfTMgjiFKx9UEk5wRHvV0ZRinHzKcOST8j1y1Bgjg5H61JaNc1z3hV2bS2S3OwL/APiSo/oK6TR14rWHg9ZPKyS1kYrJVlqr6idFKUoBSlKAUpSgKVw3jnx0mlPkWPXdkC4VP/THcA/zkce3J9q7hxINfPGl6WGvumoui1G4l2zuIOYJxPJzWnpoQk259uxm6ic44Ue506objMbrCxtRriBzH5oBYzBuSMCfTBMlj6ef1vUmt+nhgdyqebZiN2SSHgwBPpkk+rCZ9b4nddyWwkAbFcbix2+kXCWOSQAROR78zD9I0xu3lGw3PzMo5IkZPciSJjMTW6vpt/EnwjLK7bREy3dXb1Bm6dlw/nEm20CBuUZXAGVkf5aw3tK9uNwwfpYEFG/9rDBrt9cLHl+UgXUSId1ClxJgbAODJhVEBSRMAE1DazoV3SJKuLk/VZK7pA7lchoxkARODVlXVxe3Hkn97EZ9O+eTmNa7AEIJO0xmCCeCK27N8brYUyfrKniU2khk781o9Rvxd3Km1YX0yTGOROY/er9NqFuNP0leD+YVk6jWrHJ9zXSouCSJ+/qbWrdm1RFsKpC7JgknILEEiOw/4RtuLAW8saViXF2N191VztgE4LGF3HABHbmD81lRwAXJYsGAHcgkFf349+Kk11hDW1LG7aSHFstNsgNlY7Cf0zVcZ42RKUfMkv8A1qzasLdthTenZbT8unCmYAmTPJf85OTErXKFyzSxJYmSTya6N9PY1bu7FdMFCgL6ZaSxLTgGMCBmIqFu6G4ihyh2HgkYPzWqmUPcz2KXsW6PR3Lz7LSl29h7DuSeBXdeD+htYZhqfLUsoCBiCZkwEYmJmSQM4HviI8A9VtWblxbsL5m2GPA2zgnsM88YrpOq9Vs6ey5uXUv78IhKtP3ycd5/2rxf/S625XeAofDt7+/Gxv6WiGjxM7mJemG0xXycPuH1bjckmJxJy0liMRXH+JtDet3vxgBKgKVI2kIAvpA+kf5YxNbnh/rW1vUdhCtktAck4BcyVhTAMx6R71j6wg1d92tXjcaSAtyFLAceUcKR/lMH23c1r6OqdUmpLCKeonGa2e5Bba6HwYLbM63boCkYtNGy4fc7htkdu9YOneGL95HaNm07QHBBYjkfEfNQ+pt+TPmDIJULIMkc5HYdzW+TjNOKe5jWYNSaJTqZsWr02JIVuJlSVIys5A5iScwQalOh9JbWXA7yLSQBwCY/LgRJ7xxUf4f6W2rKFhAWdzRiCZEfOSAPtXpOjsqihEEKMAf8/vWW2zC0rkvqry9XY3NOgUAKIAAAA4AHAFS+jStDSWpqb01qKyGs2EFXUpXDopSlAKUpQClKUBSuW8S+CrGq3Mv4dw5JAlGP+Zff5H9a6k1Q11PBxpNYZ4F1nwre01wLdGwEwHMm2fkMBn7RPxVuo1XkWltKg3PbadrA5eVLEqDukQVgiJIMjFe86nTrcUq6h1PIYAg/oa4DxJ/h6hltLjn8N88/yMeP1/ettfWN4Vm6MNnS6cus4nS6Z9Kh1BP44ggtuIm5AKEFfUxU3JIPpZIwa2uj9ct3XZ9WyqywRAba8GQpGYC8wOSQTJUVFdb0d5bjeYrK2CVPMgAFj2JMSSOSTUWVrdGqF0c538129DN40q5Ywdh1PQjXvviBEqysDAHIP8zGQT/KNvMkVyXUejMGm2GdDO10EkgEgyB8gie9ZbXUryW/LR4SSdpAIzzyP6VP6TrtkLsTaty6F3FlaFaIhI7DhFkDAE1U67KVjGqPl/b8i+M4Wb5wzjkvtbEHj3H/ADFbmnuoDvUjfET7z2I/b5rodb0K1s3N+HdY7QoaYPu47mJZmECASAO/M6rply2u4rtBiGBBUzwcHg9j3qrwoWb1v2f9FyslHaa+/UzK5S2A4yWHYlYZufiAamh1JmNu1qCblm3tlAAGKiQo3CCQPYmubTUNID8Vt6e+N5Ke22CTEc/pWdqUHiRZtLdHR6Kyr+Y9gC2itaMF2RiybyCQjYtwcg4wKgdd0m6m240Lun0xlZkxtP8ApjgTOKut3FCDzInIIPfkiD37VF67xBcJgBTAgbpYgDsJOKlUo6m+7x8vUrtc9OEbVmw+J7DPeazfwre374/vUK3Vb55ePhQF/tWs7s31MT9yT/etkc8IyST5Z2NrxDds22U3QRt2gbpuD4UgzH3kDkZrQ6F0m5rLoZh6e38oA/0H9T+taXQejNfcADH9/wDb3NerdK6etlAq/qff/as9s1DKjyXVQc+eDZ0GlW0oRBgfuT7mpbSWJrBpbM1PaHTVhZuSM+j08VvgVRFirqiSFKUoBSlKAUpSgFKUoBSlKApFY3Say0oCB6v0e3fWLihvb3H2PIrzvr3gpklrUsPb84/0b+9ewMtat/Sg1ZCyUHmLK7KozWJI+eb2icHbtJMwAAZn2jmfipLpxs2LW9iC9y20HngwFT0ETuEGeMGCOfUus+G7d7JEN2dcN/v+tcH13w3dVt14s6AEB0AkE/mZe59zOYHqxW+PWqa02fIwy6WVe8dzR6eL11nvX2iy0HYxEFXlxDHIAK2zBgMpPastnX/xuAPSuCrJgA4Lnnc3AAwBMmYArR1m+6+0kiyWthm2woJ4zEhC24hThZ4wKv1OrJXyNOCCdy7TK+WEJfkth/r3NJEDtwJyqUvijz2xwjkbWtn9WYupdGtswGljHp2kkhyJLATP0iJPHqGQcVAavSNacqPS3cTI/Q/vXWDVrpLYJJusfSGYqXKxPpGQbcsSCTySO2Nm3p0uJ5l6WVvUu5JuEt9bEDMyICAxAHJzUXY4rFizHs+7ZalneDw/kcOdZCsr8mMn7itW3oixklQfYNP/AMZqY6hox5htp6pgledh7pOZ28E10HSugoFBM++MSff7UsrhTiSfPCORsla9OODkF6O57/srf6gVt6HoBdgvqJPaFH/9H967+10m2eVJ+5P/AJqR0fTUTKIFnkgZP61n/wCiZZ/zp8mv0bpa2FCqBPcgf0HxU3prE1dp9JUxotHWaTyaIrGyK6HS1MWrcVbZtRWeoExSlKAUpSgFKUoBSlKAUpSgFKUoBSlKAUpSgLHtzWnqNGDW/VCKA4bq/hZSS9om0/uvB+4/8f1riNV0ltLu3K4YhxuUyr7srDflIYBgeZHFe2XLQNR2s6argggEHkESDVsLZQ4KbKYzPEdLZLMbmp3NCbl3AmQp2k4YSFOSoIxJ+9vXOotqHGyQF+kiQxLAA9+JBgY5+TXfda8HyrCySoPKEnaY9j2/Wag9B4WYP60KKOSWBLfAg4Hua2rrI/ia37eRkfTT/CnsR3h3omNzDH947D4/vXX6XQE9q3tH0/gAYFdDodABWOdjk9T5NtdagsIitL0r4qRtdMAqXS0BV8VVkng0bWiArbS0BWSlcOilKUApSlAKUpQClKUApSlAKUpQClKUApSlAKUpQClKUAqhFVpQGG5ZBrTu6AGpKkUBH6fRgVvKsVWKrQClKUApSlAKUpQClKUApSlAKUpQClKUApSlAKUpQClKUApSlAKUpQClKUApSlAKUpQClKUApSlAKUpQClKUApSlAKUpQClKUB/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8683" name="AutoShape 11" descr="data:image/jpeg;base64,/9j/4AAQSkZJRgABAQAAAQABAAD/2wCEAAkGBxIREhUUERQVFBQWFxUWGBcVGBgXFRggFBgYGBoYGBgYHCkgHR4pHhgYITIhJSktLi8uGB8zOTMsNygtMCsBCgoKDg0OGxAQGzQmICQsLC8sMiw0LCwvMSwvNDQsLC8xLCwsLy8sNCwsLCwsLC80Lyw0LywsLCwsLCwsLCwsLP/AABEIAOEA4QMBIgACEQEDEQH/xAAcAAEAAQUBAQAAAAAAAAAAAAAABQECAwQGBwj/xAA9EAACAQMDAgUCBAQFAwMFAAABAhEAAyEEEjEFQQYTIlFhMnEjQoGRFFKhsQdiweHwM4LRFXKyJGOSosL/xAAZAQEAAwEBAAAAAAAAAAAAAAAAAgMEAQX/xAAuEQACAgEDAgQEBwEBAAAAAAAAAQIDERIhMQRBE1FhgSKh4fAyQnGRscHRFAX/2gAMAwEAAhEDEQA/APcaUpQClKUApSlAKUqlAKVE+JPEFnQ2t90yxwlsfU7ew+Pc9v2ryPS/4k9QGouMRgkEW2UeUB/KD9QI9/37UB7lStfp2p821buEbS6I8TMblBiYE88xV1zV21uLbLAXHDMq/mYJG4gew3D9xQGelUpQFaUpQClKUApSlAKUpQClKUApSlAKUpQClKUApSlAKUpQClKpQCoTxV4ltaG3ub13Gny7Q+pyP7KO5/uYFYPGXiu30+3J9d5gdlv+m5vZQe/fgV4J1rrH8UW1V67dW6HyI2k7eFSfyx27TmupAzeIettrTdu6t7qXFICkelY5UWs4j/c8k1EaTrha4GaSske5iMT71BdT6k+oub3P2E4H+/zVuiJkASZ4AEn9qng4fQHiDxSrdLazo7xXVJb01vaBDNvNtHVSSI5IL4Ag571zP+GfUbj9Sto9wuLR1CKAWa2m6Ay2y2dsoInnbPevN/8A1V9sb22n8rZjJwrc7fjt81K+GNe1q6G0xNtwdyxE/YTzxxUHBncn1HdvKsbmCyQokgSTwBPJ+KwdN6hb1Cl7RlQ9y2SRGbTFG5+Qa8J8eddbVW7Vy5e+nTAMu2A1y5eIAto49L7R6n7ACJr0f/B25u0BksYvXPq7SFbHwZnOZJqJ07mq1SldOFaUpQClKUApSlAKUpQClKUApSlAKUpQClKUApSqUArlvG/jK309IEPfYStv259bxkLjjk9u5E91a+1uxddI3JbuMs5EqpIkfcV836vUXvMa/cueZvncHElmMxngAfsAIjtXUgWa/qzXnXWHUMzsSWBGWjBUgjAHGMAD7VzXUbrXW3P8/YfAqQjzWPmNtPb2+wq/qKPbRQ67lbCxzj3Hap+hwgLulIiM/bPNSfT9KbYV/VuMwTgf9pHOO/zU14c8PM03gwlVLbGO1iM5URlcH7weKkPEfUrRttba1tveWF9IAUTwXnkgf+6Oxq6t4ljGX/BVN5XJxWt0Vy39Q9LElSCIOfjv8Vk6fabaWgbQwWSck8jaOe3IraudBuIyC6AC0FfUBI4MtOP1roOrdPs6eztUrvLqYUyoBGJOYXggk53A84Dw3jLO+Is4RFI4YeuWHbd2/wDNdF4I8SDTa60We4tuYubJKkbWjco5HfjFchfvEEqOdwH2yJ/pXQ+H+jXCXa1uuKQCQBtLgdzOQkyOxYiAOYjGvO74Oynj9T6S0GutX0D2XW4h7qZH2Psfg1sV4X03VW7TBtM93TX1UbkBYm4QAdpBlSDkQQIPau08Nf4kpdhdSu0x9a5GO5Tn9p+wquVb7HVNdz0ClYdJq7d1Q9tldT3UyPt9/is1VkytKpSgK0qlVoBSlKAUpSgFKUoBSlKAUpSgFUqtUoDU6us2Lw97dwf/AKmvnDVLvtwDkMP6A4r6M65ZZ9NeVSQzWrgBGDJUxkV849StlbcXBBPG3ORwZqUU3wRbS5Ne9qQhC6m2WBHp2xn5+K3+idCubDfJ85Av0ZJAMcqT9PBx8H4q7pXSrtsC7qB5ymB6vUoz37rz7H5jkZeq6wG4V0e/czBYPrIjlVbIPq7ZAjEZmyuDe0fp9CE5Jc/Uyay+txtumUpdAUHaCbdv+ZhKyGIgQo3TjnjNo9M+9WtsDB3N5qhmJzLuST7QACIg5hWNbfTBas+WLpFu/O9g4LAMRAZyRBxJg4EmCIgyt3RhLd3dgiCszEk+prjEH04EYIaMcBVu3h+Hj98/QqypcnNafTWPOuum9nUO6JcQbHiZJY/SuScx2zOKs/gGuB9RcZbAKlkBWUcERAXiD/KQZmYit7zbTbfMfzLakbrYwzAfSzbuQGmLcnBmT6qrrbRcM7ISHcvbslmAG6JdoIMlRgD7/SM7YvThy27fQzNZ2juc5dBdWITapI3bVIWRxuJmDxiYwMV1NhtPsN2xeazdjIYn3HoCgRGAIEgAcVZqdNcewtuwPJtEDzLbuCd8qRuc4BYEHadsRmJExmq0ZsWkuXCu24W27WVj6DDEgHAz3rs41yWW1Hft/ZyDmntvt94JW/1PcysTbvXsICE2ovIVgWUGQW4GK1bNooE8td0k7l4Z+VU+4hgSBHYEzOLum6nTsgW6gg7SrKIJ5+ppDCZ94ELjBmXXpQCb2ZjJNon0eZO8Ify7iJ7bpKnjtWa6tQ448vP9C6uTlyY9F1G5p2LW7mx12T64DC4BAUERcQRMkES5jBBPddF8byANUmwnAZc9hIa2Mggnbic9hXnaK3mtdaWAmTb2nbAxtVC2cAA/lEnmCNS2dkG8+yJ8q3cOxctuBeciWAKhuYE45zuGr2LlLB7D4h8VW9PY820BqCRuUIw2kfzFxIArL4d8UWdXbVh+G5AlGYGCe24YP9D8V5D4hXUPpbM2DbVSxdLfrjgISFnETnME1D+FL1w6hfIVyMhzBCBYzuPH2HvFUuJcnsfSVK4DwBrtUdVftXb/AJtpU3KkD8M7lEbueJxXf1AkKrVKUBWlUqtAKUpQClKUApSlAKpVaoaAVw3jfwtZZUaygRrl1LZA/wCmfMMSV7EH2ruKiOs+q7pkP0i4bjHsPLU7RPvuIpnHAwnyeSdasaq0rD8vmMpuQSjshIOfpme5WTUR061bAVSr+cWneCFKn8oR5jnJLCPaOT7bodGbVrydyXE9U7l+rexY7gSRyTXKdf8AA6PLWCLbfyGTbP27r+kj4rXR1GlYkv8AfqZbaG3mLOMFlbNxrt5TqUPpDlistkgkTJHpOePY1hsdWLbxqC90MPzEsqn3KSJ4HBERNWdR6ZdsHY6suSQDlT8g8Gt7T2rGpOwIbNwA7QvqVu8knJjOOY7ntvi62tS3/r27exkepPD+/cp0PR277XH2hTbUEIPoE+kM7NMmcxGT2ORWz4mdReC2lPmME9AJb1R9bbuXMAgcDkkiK0+reatpLRRPKQwLiL9RAIO5vfmfkE5ipPwZprJBIuAX+IOCJnFsnB4z3PtVN2y8WSzjhc/uW186E/1NbSeHL1lkugq7zLIwlWkyQST6p7zH3qH1HTrg1Zu3baPYFzc9sLCwcbGRhKj23foTzXpb3HVdzHdHG1fUSfntXF+JOvlvw12l8y45tjuisDz79u2e2JdVrlixZ+Rq8DSvgeCG1Vu3J8pSlufSpO4gCIBbv/zmrtP1B1OSWXaVgkboYFcNEiJx2+DxUXcveUMHnAXsSe2a39VYe2dt1SjwCVOeR2I5HzXrUXV2rR3MNtU63q7E7q+vJqDtf0elgDG0eraYJBbkqPVGI4mIs8R6RX0PlW0QlSjJcBUblXduL9we5YEgwcAZqCOlublXY25o2qQQWniPcVO9S6PZ0+m2Xb7C8xEpbO5QcGGQHIGCTjtE4FVXUVrEUyVds92zl+n9e1nTyqkHyzlUuepCP/tsDj/tNSGp8bsd9yyzqzKF8t4Nu37uhnJxAwO5M1r+XdsofpuWWwfz2iT7gxtb9mrZ8MWLO2/ai6PN2N+GWKp5c7WLAbhEnn359893Syisx3XoX13xk8PZkl4F6q+mZ2uXTad9jAAAlseoMIkmTEe4IGa7zw//AIl2Lp8vVL5Dgkbs+WY7mfUn2Mge9cNoNyeZbXbDtkkq+5RgDarEr6RxDCewrNojcu7kvWwm4bNzMsNt9QC3DLEyMDOec4rO61B/Env8i1TcuGe22rgYBlIZSJBBkH5BFanWeq2tJZa9fbaij9SeyqO5PtXjmj6pqdETd07eXbjc9poK4O1iVU7Cd3Owg5GBUN4u8W3+oXUFxYtgQqL9CmILHvJznsMD5jbVow08pkq7NXY9j8LeOdJr4W2xt3SP+lcgMe/pIMN74M/FdNXhn+G3Rlt63T4zudoOdsW3P74Fe51UywrSqVWuAUpSgFKUoBSlKApFU21dSgLPLHtVr2Qay0oCH6j0lLilWUMp5BAI/rXAdc8ExJsH52Mf/i3/AJ/evViK19Rpg1TjNxeUQlBSW54Y+p1Gnb1EyBthwSQN27DckSPcjtkVksmy5m2xtM5A24ZcmNrLAUj78AFjJIFdH46uW7jjT24Lq0u/5beCQhIGWMfT8Ac1yPVrdq24FgtKYZicbl9iO/f9vavXp+OKzy/49TzbPhk8cErrus6i1ZuWnYIzqyhiS6YgHOWUieGmJH0xXGPcazAurBOVIIKt8qwMEfIJroOm9UKH8UeYsEZALDHZmBIHxx8czi0nRbWpuAsoSzuggt9W0AlQTy0QSeBPaQDCfSR3b2/gsh1EuOSNtdPG+5a6hYdSyg27ikkJ/wBq/Up4+/tyJjpuuXbbsva8wKRsMbnEwAu04YfHfHYQc3XNchUWbQUqseoKwjbgBdxkSIknmK3/AArd01m29wnfqYIRMBhOPwy2CT789o9+V0KFeqS37f76HbLdctMXsT2k0/8ADlFkG6+5h5hmII3CRBLkNwMDMd90bee4m2zrLAuoTtV7ctJyRO4gho/NPznJrV0+u02phNRaNu6CAGQNvLe8qN26YMGRWlf1V25Omt3TcWTudjiJgKCO2QCc7iYGPqpjVKUsS9/9TRNzjGOV9/qjR6gtoeZb0wm2TLsSCSAZCr/kBEz3IB4Are1CWbVnyoViVRkAJnKgtdeDmSfT8ADGapb0NuyrXXS4/ltshgApcxAZASQuZyc8RzWjf0iagNfvOQF4uIfWWPCWx7/EYHtXOr6rCVdb9yzpunT+Of7G/wBK0zx+Fbzd9O0lQWVRLbGbjIzMgyBmsb6xmF0kBPLKmDkbZCFHBwYMEGMeoCBAFOj6kKjXb96dQVNpFAYeSARJYQIOOBg9+9QPUdeLm61acifUxbLu2fUQOwk4+5JOIV3TjHNiy+3qcnVGUsQ2Rb1brRvuLZ3KDLAAsQT3MsfvjtJ7nO/0XpnlKC5LMON3InifmKp0vQlVVrsFx8QPvFZOpdQFscbmP0qOTWSTyzQlhYJzwz1ddPrrLMR6m2GeQLno3fEEjNe1g188eDPD1zW6hGIPZnY/SqgzP27Adz8V9DrUZYOorVaUqJ0UpSgFKUoBSlKAUpSgFKUoBXGeN/FTWvwNLm82GuDItcSB73IMhefg8Vk8Y+J2thrGlZfO4ZzlbWBiBM3DIhfn9K88uhmY27BkqAlxnI3EkmVDDLlvUCCJ5Ij1Rrop/NIzXW/liYrts7ns6SWb6nd2BMmUO08SxeCRnMTzWXV6ZQgtW2UTJVXGYYJkMR6SSv1NtnMbVjc1upt6e2qpmRuVJ9J3QdzgGCAeMmYgHZg6VrU2jL3h5rMoABcoyvwWgfVJzj3jEVsnKcY60smWKi3hss0SpZuf/UgqFE5E/M7e8gEL2kqciayazV6U3BdZfMtceWvYsh23G9I9UzhiZ+wrV1Giu3tnmXVCosvu3fgLMS4I+owIXljHPNWIlzVsun0dtvLWWCyNzEDN263G48ewkKPnli8RqTbWOfInX8Caxkyroxct3L6OiIpMWiRvEAcZkEmYAB/StR7RGGVlJzDAqT9gealtb0i7a0Cs9lrd63qTJ2+oqySGnuAVj2rTs9eW85bXBrsKQhTaNrEgliogGY96lXdOK23XzOTrjLnZktp7dz+G/GvFEf6cBoERJPMEEgKDMBoBGK0dBobjWbzW1JBKlTjcwtsSRtBn59pTmsmpF25at3blwPaLErbSDc9TlRIBG9+JnJH5q2tRqWvv5VrfbtIqlwBsaFx6UaNo7AEx3PvUoW5zjz39MEZVtckTqurXLmmXTnbsBGdstAM+8fr7d62bWj01lrItTqGVrhVJ5ZiuwsVAlcfSIPzWLX3yrsrql0gkEsrK8jBDFdp3CMzP3q/pevQXU3qi2jIYKD6vSYVmJLQTEiY98Ut6aEo6kvN7d/7Fd0k8ZLvEOhZrGo1RuKdzbRBJZ23KpIxAE7ozwBXP+HFFy4WcKWVcNHqyeCe9dP4svJ/CPD213PbW3bQ/l3bsjMRE+k7Tkx3rlej6pbK3GP8AlA9zzXnTk5c+xtgkiZ6lr1tKSeew7mtDonS7mrvKSZa4donC/I+wEz71k6Xpbt68GVgxcbYH5d35ZPB7z2rvfCHSgLiuNv4L6hCRyY2osfGGP6/NUSeNu5YtztPD/TLektC3bz3Zogufc/2A7Cpy01RtmpGyKiSM9KUoBSlKAUpSgFKUoBVKUoCtcX4z8Wm238LpCDqGhWflbO7An/Oew+R3gHN4t8S7N1jT3FW5B33CQfK4wB3fI+ByfavOOo6O7pbeGnzCN9xd/mLJJk+qCTP1c8ic1ooUNaU3u+F9/wAdyi6UtL08d2a9y88m3ZY3bhGXn1CQd1tWgFmPr5mZMCQSdrW37WmS35c7oMKGBD7o9TlIDIIx/NH8tWtqremsqEyXVWAlxvOQWYGCLfGIG6IAgFjzt26zsWclmYyT3J/T9oFetXXreXx/J58paeOS67dZmLOSzMZJPJJ/5xW90zQXC49CncgZbm47bPqEP6DJecBeS0Ad6p0uw6uSRb2m3uZnhrdtZybg5mQBAIMgDMxW/wBA6kX1C2bFpmt/zEjzZiG1DsZWYkFWBUKdvczC+7KxHhE6q8by5I+6l7V3RprCsFBLnzDBYn6r95hjjiMAQFmc9j0Xp1o6dl6XqY1Fs/iMY23iJjcrAwnO1h881tacNZD6l3XW6e5bFu6baglFTcTtEneks24duwgQMGo6VetJZPShbtWbjC7cuFgWA+ob2bm2FnAnP7nDOzVsvp7mqMcbmv0bxbrQNUuoRTd09sXArLtMKwDzt5wwII/rWjrOoN1LymewqW59KD67zjEm4FlbK/mPwQJP03+IeorrLgZV/BUNbDL6H1RUgssz6bCkBmY4WOZiNPqfWb2lRrJCi7Poe3HlhPp2qn5NuzbtYY2zzJaUI75S3ON+fBBa3T3NHfUhl3LtuIwkd5Eq2VIIgq2cfqZQ6wbvO11twxAFo2/RtgsWEKQQ0mZOa1en6KfxtSHYuZtrJDXDxiPUckRGBGYEVlN/+HWbkm8N2HGB5gzwdrLyCSCW3YIiRfJKW3f0+/3K4towajp1y3bt3GZX8zaQFJL+oEicZOM+xIrdtdPsrYL3GJaMKMFT/Lnk+4jA7jvA6DqTWbiXE2lhJAInkEEFeMyambeqsagu18N/EEgIttfSQFhVAmJkfmmpeLNcvK9OSPhxfozAekBrLNdBXhllTtAByzRBI7enOZiKjenaMO7C2gIf0hTLlScegnJPsTx+lTjXLurKpeQooYeYFBBJI5gyZIg4GJk+42ulX7f8XbtqFDiQWWQim2LgCKpUTiCT3PHz274q28ZfP6HK5NSSzsb/AIe6YIsNbUiHuFj7BQVUfOZP612vTtKqCFESxY/JYyT+9aXS9CLSKikkCeeckmprSJXjHpEhpUqQQVh0yVsigFKUoBSlKAUpSgFKVSgFcp4x8SeSpSyy75AdiwG0T6wpON+2ft7GDGTxV4iFlWS0wDAHc5MKmDiY5kQfafevL+pPbuuiXrjWhADQkwJ/MSZDHBg7oxuJM1pop1PLM91uFhGfqKXdQLaSr6cFSXT6uIZmk5IBYwM9iJp1DUrp7exLvnWmXCmZuQzGWJg+VxwBuiOzGsXWdSAQbtpECStu2og3Igbng4TEwDkyAeSOevXmuMWcyx5P9vsO0dor0Ken14bWyMdl2nOCt+8zku5knJJ/5/QVsdBG929OVXcLhYqlqD/1GgTjEAZJhYzV2ktWPNm9ua1sO0CZ3QPqCwSOePitnU6C42lLWdq6YMzAZDvtJG5zEGJgAnHtJkzu6hP4Ft9/exyqp/i5MNx7mruDT6UMVLbiWgNcYfVevEYAyYHCjAzJPR2fDb6e0qNeQ6S6wN+/ZB3FYG1C0n8In83AJzioXwnfW6RpNy2FusfNug/iXFxtsg8LJn7z+h6jrWvPT0v27ht+W6eVptMgkBSCGu3CcidxmZ3GfvWO1tPQvv1NMEmtTLetdSHTzci4jh0FvT6a2BstrB/Euc5ye/qk9uOQ6Il1rW13u/w0kC2rEeawElFHsB6neIUZ5IrV6L0nzfU+7ywwWFjfcY5FtJxMZLHCjJ7A9L1LqP8ACIQu3z2VFQJO2yvOxVMMsSCCZ3NJIVlqWhR+Fbs5qb3fBg6n1UaVQF2/xJADAf8ATtIAQLagMYgwylTJwxJ3RUX0rpalTf1DHaIIXO5y3BOCZOCAfqx2OYdyWJLSSSSSckzyTXUFvJtC5qWNy7kW0JBA3T3nODk8jcI5k2uOhbcsgpamWa8G2oe+zeewm2BC7B+UELAkQASy5EKI24599SXJZ5YmPvgQAR2EDt2rY12ivABrysAYAJkgRkLOYj+U1vdD6bb3Jc1DqqM222r4DEcs0Z8scE4k+mRkhnSs5GMvBDKm04yf6AVdAIrq/E/RdNbcfiLba4JG0bl+7BPpB91x/l71zur0r2o3DB+lgQUaO6sMH/TvFcrmpLKOWprZm5pdePIu27nqDZEzuJ27RnsBCmf8oEZxHdLu+TcS53Rlb9jn+lZunqjND8Qe8ce57Y/4eK2NT0wJaLmQSfTMgjiFKx9UEk5wRHvV0ZRinHzKcOST8j1y1Bgjg5H61JaNc1z3hV2bS2S3OwL/APiSo/oK6TR14rWHg9ZPKyS1kYrJVlqr6idFKUoBSlKAUpSgKVw3jnx0mlPkWPXdkC4VP/THcA/zkce3J9q7hxINfPGl6WGvumoui1G4l2zuIOYJxPJzWnpoQk259uxm6ic44Ue506objMbrCxtRriBzH5oBYzBuSMCfTBMlj6ef1vUmt+nhgdyqebZiN2SSHgwBPpkk+rCZ9b4nddyWwkAbFcbix2+kXCWOSQAROR78zD9I0xu3lGw3PzMo5IkZPciSJjMTW6vpt/EnwjLK7bREy3dXb1Bm6dlw/nEm20CBuUZXAGVkf5aw3tK9uNwwfpYEFG/9rDBrt9cLHl+UgXUSId1ClxJgbAODJhVEBSRMAE1DazoV3SJKuLk/VZK7pA7lchoxkARODVlXVxe3Hkn97EZ9O+eTmNa7AEIJO0xmCCeCK27N8brYUyfrKniU2khk781o9Rvxd3Km1YX0yTGOROY/er9NqFuNP0leD+YVk6jWrHJ9zXSouCSJ+/qbWrdm1RFsKpC7JgknILEEiOw/4RtuLAW8saViXF2N191VztgE4LGF3HABHbmD81lRwAXJYsGAHcgkFf349+Kk11hDW1LG7aSHFstNsgNlY7Cf0zVcZ42RKUfMkv8A1qzasLdthTenZbT8unCmYAmTPJf85OTErXKFyzSxJYmSTya6N9PY1bu7FdMFCgL6ZaSxLTgGMCBmIqFu6G4ihyh2HgkYPzWqmUPcz2KXsW6PR3Lz7LSl29h7DuSeBXdeD+htYZhqfLUsoCBiCZkwEYmJmSQM4HviI8A9VtWblxbsL5m2GPA2zgnsM88YrpOq9Vs6ey5uXUv78IhKtP3ycd5/2rxf/S625XeAofDt7+/Gxv6WiGjxM7mJemG0xXycPuH1bjckmJxJy0liMRXH+JtDet3vxgBKgKVI2kIAvpA+kf5YxNbnh/rW1vUdhCtktAck4BcyVhTAMx6R71j6wg1d92tXjcaSAtyFLAceUcKR/lMH23c1r6OqdUmpLCKeonGa2e5Bba6HwYLbM63boCkYtNGy4fc7htkdu9YOneGL95HaNm07QHBBYjkfEfNQ+pt+TPmDIJULIMkc5HYdzW+TjNOKe5jWYNSaJTqZsWr02JIVuJlSVIys5A5iScwQalOh9JbWXA7yLSQBwCY/LgRJ7xxUf4f6W2rKFhAWdzRiCZEfOSAPtXpOjsqihEEKMAf8/vWW2zC0rkvqry9XY3NOgUAKIAAAA4AHAFS+jStDSWpqb01qKyGs2EFXUpXDopSlAKUpQClKUBSuW8S+CrGq3Mv4dw5JAlGP+Zff5H9a6k1Q11PBxpNYZ4F1nwre01wLdGwEwHMm2fkMBn7RPxVuo1XkWltKg3PbadrA5eVLEqDukQVgiJIMjFe86nTrcUq6h1PIYAg/oa4DxJ/h6hltLjn8N88/yMeP1/ettfWN4Vm6MNnS6cus4nS6Z9Kh1BP44ggtuIm5AKEFfUxU3JIPpZIwa2uj9ct3XZ9WyqywRAba8GQpGYC8wOSQTJUVFdb0d5bjeYrK2CVPMgAFj2JMSSOSTUWVrdGqF0c538129DN40q5Ywdh1PQjXvviBEqysDAHIP8zGQT/KNvMkVyXUejMGm2GdDO10EkgEgyB8gie9ZbXUryW/LR4SSdpAIzzyP6VP6TrtkLsTaty6F3FlaFaIhI7DhFkDAE1U67KVjGqPl/b8i+M4Wb5wzjkvtbEHj3H/ADFbmnuoDvUjfET7z2I/b5rodb0K1s3N+HdY7QoaYPu47mJZmECASAO/M6rply2u4rtBiGBBUzwcHg9j3qrwoWb1v2f9FyslHaa+/UzK5S2A4yWHYlYZufiAamh1JmNu1qCblm3tlAAGKiQo3CCQPYmubTUNID8Vt6e+N5Ke22CTEc/pWdqUHiRZtLdHR6Kyr+Y9gC2itaMF2RiybyCQjYtwcg4wKgdd0m6m240Lun0xlZkxtP8ApjgTOKut3FCDzInIIPfkiD37VF67xBcJgBTAgbpYgDsJOKlUo6m+7x8vUrtc9OEbVmw+J7DPeazfwre374/vUK3Vb55ePhQF/tWs7s31MT9yT/etkc8IyST5Z2NrxDds22U3QRt2gbpuD4UgzH3kDkZrQ6F0m5rLoZh6e38oA/0H9T+taXQejNfcADH9/wDb3NerdK6etlAq/qff/as9s1DKjyXVQc+eDZ0GlW0oRBgfuT7mpbSWJrBpbM1PaHTVhZuSM+j08VvgVRFirqiSFKUoBSlKAUpSgFKUoBSlKApFY3Say0oCB6v0e3fWLihvb3H2PIrzvr3gpklrUsPb84/0b+9ewMtat/Sg1ZCyUHmLK7KozWJI+eb2icHbtJMwAAZn2jmfipLpxs2LW9iC9y20HngwFT0ETuEGeMGCOfUus+G7d7JEN2dcN/v+tcH13w3dVt14s6AEB0AkE/mZe59zOYHqxW+PWqa02fIwy6WVe8dzR6eL11nvX2iy0HYxEFXlxDHIAK2zBgMpPastnX/xuAPSuCrJgA4Lnnc3AAwBMmYArR1m+6+0kiyWthm2woJ4zEhC24hThZ4wKv1OrJXyNOCCdy7TK+WEJfkth/r3NJEDtwJyqUvijz2xwjkbWtn9WYupdGtswGljHp2kkhyJLATP0iJPHqGQcVAavSNacqPS3cTI/Q/vXWDVrpLYJJusfSGYqXKxPpGQbcsSCTySO2Nm3p0uJ5l6WVvUu5JuEt9bEDMyICAxAHJzUXY4rFizHs+7ZalneDw/kcOdZCsr8mMn7itW3oixklQfYNP/AMZqY6hox5htp6pgledh7pOZ28E10HSugoFBM++MSff7UsrhTiSfPCORsla9OODkF6O57/srf6gVt6HoBdgvqJPaFH/9H967+10m2eVJ+5P/AJqR0fTUTKIFnkgZP61n/wCiZZ/zp8mv0bpa2FCqBPcgf0HxU3prE1dp9JUxotHWaTyaIrGyK6HS1MWrcVbZtRWeoExSlKAUpSgFKUoBSlKAUpSgFKUoBSlKAUpSgLHtzWnqNGDW/VCKA4bq/hZSS9om0/uvB+4/8f1riNV0ltLu3K4YhxuUyr7srDflIYBgeZHFe2XLQNR2s6argggEHkESDVsLZQ4KbKYzPEdLZLMbmp3NCbl3AmQp2k4YSFOSoIxJ+9vXOotqHGyQF+kiQxLAA9+JBgY5+TXfda8HyrCySoPKEnaY9j2/Wag9B4WYP60KKOSWBLfAg4Hua2rrI/ia37eRkfTT/CnsR3h3omNzDH947D4/vXX6XQE9q3tH0/gAYFdDodABWOdjk9T5NtdagsIitL0r4qRtdMAqXS0BV8VVkng0bWiArbS0BWSlcOilKUApSlAKUpQClKUApSlAKUpQClKUApSlAKUpQClKUAqhFVpQGG5ZBrTu6AGpKkUBH6fRgVvKsVWKrQClKUApSlAKUpQClKUApSlAKUpQClKUApSlAKUpQClKUApSlAKUpQClKUApSlAKUpQClKUApSlAKUpQClKUApSlAKUpQClKUB/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46082" name="Picture 2" descr="http://www.electroschematics.com/wp-content/uploads/2011/04/lm35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91880" y="3356992"/>
            <a:ext cx="2143125" cy="224790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Logotht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954498" y="0"/>
            <a:ext cx="2189502" cy="980728"/>
          </a:xfrm>
          <a:prstGeom prst="rect">
            <a:avLst/>
          </a:prstGeom>
        </p:spPr>
      </p:pic>
      <p:grpSp>
        <p:nvGrpSpPr>
          <p:cNvPr id="2" name="Grupo 6"/>
          <p:cNvGrpSpPr/>
          <p:nvPr/>
        </p:nvGrpSpPr>
        <p:grpSpPr>
          <a:xfrm>
            <a:off x="-504056" y="0"/>
            <a:ext cx="2627784" cy="1772813"/>
            <a:chOff x="3550856" y="2892326"/>
            <a:chExt cx="1367683" cy="923330"/>
          </a:xfrm>
        </p:grpSpPr>
        <p:sp>
          <p:nvSpPr>
            <p:cNvPr id="5" name="Retângulo 4"/>
            <p:cNvSpPr/>
            <p:nvPr/>
          </p:nvSpPr>
          <p:spPr>
            <a:xfrm>
              <a:off x="3550856" y="2892326"/>
              <a:ext cx="1367683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pt-BR" sz="5400" b="1" cap="none" spc="0" dirty="0" smtClean="0">
                  <a:ln w="31550" cmpd="sng">
                    <a:gradFill>
                      <a:gsLst>
                        <a:gs pos="25000">
                          <a:schemeClr val="accent1">
                            <a:shade val="25000"/>
                            <a:satMod val="190000"/>
                          </a:schemeClr>
                        </a:gs>
                        <a:gs pos="80000">
                          <a:schemeClr val="accent1">
                            <a:tint val="75000"/>
                            <a:satMod val="190000"/>
                          </a:schemeClr>
                        </a:gs>
                      </a:gsLst>
                      <a:lin ang="5400000"/>
                    </a:gradFill>
                    <a:prstDash val="solid"/>
                  </a:ln>
                  <a:solidFill>
                    <a:srgbClr val="FFFFFF"/>
                  </a:solidFill>
                  <a:effectLst>
                    <a:outerShdw blurRad="41275" dist="12700" dir="12000000" algn="tl" rotWithShape="0">
                      <a:srgbClr val="000000">
                        <a:alpha val="40000"/>
                      </a:srgbClr>
                    </a:outerShdw>
                  </a:effectLst>
                </a:rPr>
                <a:t>DEV</a:t>
              </a:r>
              <a:endParaRPr lang="pt-BR" sz="5400" b="1" cap="none" spc="0" dirty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FFFFFF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</a:endParaRPr>
            </a:p>
          </p:txBody>
        </p:sp>
        <p:sp>
          <p:nvSpPr>
            <p:cNvPr id="6" name="CaixaDeTexto 5"/>
            <p:cNvSpPr txBox="1"/>
            <p:nvPr/>
          </p:nvSpPr>
          <p:spPr>
            <a:xfrm>
              <a:off x="3874828" y="3229771"/>
              <a:ext cx="706409" cy="2858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dirty="0" smtClean="0"/>
                <a:t>Rio Claro</a:t>
              </a:r>
              <a:endParaRPr lang="pt-BR" dirty="0"/>
            </a:p>
          </p:txBody>
        </p:sp>
      </p:grpSp>
      <p:sp>
        <p:nvSpPr>
          <p:cNvPr id="8" name="Retângulo 7"/>
          <p:cNvSpPr/>
          <p:nvPr/>
        </p:nvSpPr>
        <p:spPr>
          <a:xfrm>
            <a:off x="1763688" y="221739"/>
            <a:ext cx="5183855" cy="83099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800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Mini-Curso Arduino</a:t>
            </a:r>
            <a:endParaRPr lang="pt-BR" sz="4800" b="1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</a:endParaRPr>
          </a:p>
        </p:txBody>
      </p:sp>
      <p:cxnSp>
        <p:nvCxnSpPr>
          <p:cNvPr id="10" name="Conector reto 9"/>
          <p:cNvCxnSpPr/>
          <p:nvPr/>
        </p:nvCxnSpPr>
        <p:spPr>
          <a:xfrm>
            <a:off x="179512" y="1124744"/>
            <a:ext cx="8784976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Retângulo 12"/>
          <p:cNvSpPr/>
          <p:nvPr/>
        </p:nvSpPr>
        <p:spPr>
          <a:xfrm>
            <a:off x="539553" y="1700808"/>
            <a:ext cx="5616624" cy="70788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lIns="91440" tIns="45720" rIns="91440" bIns="45720">
            <a:spAutoFit/>
          </a:bodyPr>
          <a:lstStyle/>
          <a:p>
            <a:r>
              <a:rPr lang="pt-BR" sz="4000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Sensor de Luminosidade</a:t>
            </a:r>
            <a:endParaRPr lang="pt-BR" sz="4000" b="1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</a:endParaRPr>
          </a:p>
        </p:txBody>
      </p:sp>
      <p:sp>
        <p:nvSpPr>
          <p:cNvPr id="28679" name="AutoShape 7" descr="data:image/jpeg;base64,/9j/4AAQSkZJRgABAQAAAQABAAD/2wCEAAkGBxIREhUUERQVFBQWFxUWGBcVGBgXFRggFBgYGBoYGBgYHCkgHR4pHhgYITIhJSktLi8uGB8zOTMsNygtMCsBCgoKDg0OGxAQGzQmICQsLC8sMiw0LCwvMSwvNDQsLC8xLCwsLy8sNCwsLCwsLC80Lyw0LywsLCwsLCwsLCwsLP/AABEIAOEA4QMBIgACEQEDEQH/xAAcAAEAAQUBAQAAAAAAAAAAAAAABQECAwQGBwj/xAA9EAACAQMDAgUCBAQFAwMFAAABAhEAAyEEEjEFQQYTIlFhMnEjQoGRFFKhsQdiweHwM4LRFXKyJGOSosL/xAAZAQEAAwEBAAAAAAAAAAAAAAAAAgMEAQX/xAAuEQACAgEDAgQEBwEBAAAAAAAAAQIDERIhMQRBE1FhgSKh4fAyQnGRscHRFAX/2gAMAwEAAhEDEQA/APcaUpQClKUApSlAKUqlAKVE+JPEFnQ2t90yxwlsfU7ew+Pc9v2ryPS/4k9QGouMRgkEW2UeUB/KD9QI9/37UB7lStfp2p821buEbS6I8TMblBiYE88xV1zV21uLbLAXHDMq/mYJG4gew3D9xQGelUpQFaUpQClKUApSlAKUpQClKUApSlAKUpQClKUApSlAKUpQClKpQCoTxV4ltaG3ub13Gny7Q+pyP7KO5/uYFYPGXiu30+3J9d5gdlv+m5vZQe/fgV4J1rrH8UW1V67dW6HyI2k7eFSfyx27TmupAzeIettrTdu6t7qXFICkelY5UWs4j/c8k1EaTrha4GaSske5iMT71BdT6k+oub3P2E4H+/zVuiJkASZ4AEn9qng4fQHiDxSrdLazo7xXVJb01vaBDNvNtHVSSI5IL4Ag571zP+GfUbj9Sto9wuLR1CKAWa2m6Ay2y2dsoInnbPevN/8A1V9sb22n8rZjJwrc7fjt81K+GNe1q6G0xNtwdyxE/YTzxxUHBncn1HdvKsbmCyQokgSTwBPJ+KwdN6hb1Cl7RlQ9y2SRGbTFG5+Qa8J8eddbVW7Vy5e+nTAMu2A1y5eIAto49L7R6n7ACJr0f/B25u0BksYvXPq7SFbHwZnOZJqJ07mq1SldOFaUpQClKUApSlAKUpQClKUApSlAKUpQClKUApSqUArlvG/jK309IEPfYStv259bxkLjjk9u5E91a+1uxddI3JbuMs5EqpIkfcV836vUXvMa/cueZvncHElmMxngAfsAIjtXUgWa/qzXnXWHUMzsSWBGWjBUgjAHGMAD7VzXUbrXW3P8/YfAqQjzWPmNtPb2+wq/qKPbRQ67lbCxzj3Hap+hwgLulIiM/bPNSfT9KbYV/VuMwTgf9pHOO/zU14c8PM03gwlVLbGO1iM5URlcH7weKkPEfUrRttba1tveWF9IAUTwXnkgf+6Oxq6t4ljGX/BVN5XJxWt0Vy39Q9LElSCIOfjv8Vk6fabaWgbQwWSck8jaOe3IraudBuIyC6AC0FfUBI4MtOP1roOrdPs6eztUrvLqYUyoBGJOYXggk53A84Dw3jLO+Is4RFI4YeuWHbd2/wDNdF4I8SDTa60We4tuYubJKkbWjco5HfjFchfvEEqOdwH2yJ/pXQ+H+jXCXa1uuKQCQBtLgdzOQkyOxYiAOYjGvO74Oynj9T6S0GutX0D2XW4h7qZH2Psfg1sV4X03VW7TBtM93TX1UbkBYm4QAdpBlSDkQQIPau08Nf4kpdhdSu0x9a5GO5Tn9p+wquVb7HVNdz0ClYdJq7d1Q9tldT3UyPt9/is1VkytKpSgK0qlVoBSlKAUpSgFKUoBSlKAUpSgFUqtUoDU6us2Lw97dwf/AKmvnDVLvtwDkMP6A4r6M65ZZ9NeVSQzWrgBGDJUxkV849StlbcXBBPG3ORwZqUU3wRbS5Ne9qQhC6m2WBHp2xn5+K3+idCubDfJ85Av0ZJAMcqT9PBx8H4q7pXSrtsC7qB5ymB6vUoz37rz7H5jkZeq6wG4V0e/czBYPrIjlVbIPq7ZAjEZmyuDe0fp9CE5Jc/Uyay+txtumUpdAUHaCbdv+ZhKyGIgQo3TjnjNo9M+9WtsDB3N5qhmJzLuST7QACIg5hWNbfTBas+WLpFu/O9g4LAMRAZyRBxJg4EmCIgyt3RhLd3dgiCszEk+prjEH04EYIaMcBVu3h+Hj98/QqypcnNafTWPOuum9nUO6JcQbHiZJY/SuScx2zOKs/gGuB9RcZbAKlkBWUcERAXiD/KQZmYit7zbTbfMfzLakbrYwzAfSzbuQGmLcnBmT6qrrbRcM7ISHcvbslmAG6JdoIMlRgD7/SM7YvThy27fQzNZ2juc5dBdWITapI3bVIWRxuJmDxiYwMV1NhtPsN2xeazdjIYn3HoCgRGAIEgAcVZqdNcewtuwPJtEDzLbuCd8qRuc4BYEHadsRmJExmq0ZsWkuXCu24W27WVj6DDEgHAz3rs41yWW1Hft/ZyDmntvt94JW/1PcysTbvXsICE2ovIVgWUGQW4GK1bNooE8td0k7l4Z+VU+4hgSBHYEzOLum6nTsgW6gg7SrKIJ5+ppDCZ94ELjBmXXpQCb2ZjJNon0eZO8Ify7iJ7bpKnjtWa6tQ448vP9C6uTlyY9F1G5p2LW7mx12T64DC4BAUERcQRMkES5jBBPddF8byANUmwnAZc9hIa2Mggnbic9hXnaK3mtdaWAmTb2nbAxtVC2cAA/lEnmCNS2dkG8+yJ8q3cOxctuBeciWAKhuYE45zuGr2LlLB7D4h8VW9PY820BqCRuUIw2kfzFxIArL4d8UWdXbVh+G5AlGYGCe24YP9D8V5D4hXUPpbM2DbVSxdLfrjgISFnETnME1D+FL1w6hfIVyMhzBCBYzuPH2HvFUuJcnsfSVK4DwBrtUdVftXb/AJtpU3KkD8M7lEbueJxXf1AkKrVKUBWlUqtAKUpQClKUApSlAKpVaoaAVw3jfwtZZUaygRrl1LZA/wCmfMMSV7EH2ruKiOs+q7pkP0i4bjHsPLU7RPvuIpnHAwnyeSdasaq0rD8vmMpuQSjshIOfpme5WTUR061bAVSr+cWneCFKn8oR5jnJLCPaOT7bodGbVrydyXE9U7l+rexY7gSRyTXKdf8AA6PLWCLbfyGTbP27r+kj4rXR1GlYkv8AfqZbaG3mLOMFlbNxrt5TqUPpDlistkgkTJHpOePY1hsdWLbxqC90MPzEsqn3KSJ4HBERNWdR6ZdsHY6suSQDlT8g8Gt7T2rGpOwIbNwA7QvqVu8knJjOOY7ntvi62tS3/r27exkepPD+/cp0PR277XH2hTbUEIPoE+kM7NMmcxGT2ORWz4mdReC2lPmME9AJb1R9bbuXMAgcDkkiK0+reatpLRRPKQwLiL9RAIO5vfmfkE5ipPwZprJBIuAX+IOCJnFsnB4z3PtVN2y8WSzjhc/uW186E/1NbSeHL1lkugq7zLIwlWkyQST6p7zH3qH1HTrg1Zu3baPYFzc9sLCwcbGRhKj23foTzXpb3HVdzHdHG1fUSfntXF+JOvlvw12l8y45tjuisDz79u2e2JdVrlixZ+Rq8DSvgeCG1Vu3J8pSlufSpO4gCIBbv/zmrtP1B1OSWXaVgkboYFcNEiJx2+DxUXcveUMHnAXsSe2a39VYe2dt1SjwCVOeR2I5HzXrUXV2rR3MNtU63q7E7q+vJqDtf0elgDG0eraYJBbkqPVGI4mIs8R6RX0PlW0QlSjJcBUblXduL9we5YEgwcAZqCOlublXY25o2qQQWniPcVO9S6PZ0+m2Xb7C8xEpbO5QcGGQHIGCTjtE4FVXUVrEUyVds92zl+n9e1nTyqkHyzlUuepCP/tsDj/tNSGp8bsd9yyzqzKF8t4Nu37uhnJxAwO5M1r+XdsofpuWWwfz2iT7gxtb9mrZ8MWLO2/ai6PN2N+GWKp5c7WLAbhEnn359893Syisx3XoX13xk8PZkl4F6q+mZ2uXTad9jAAAlseoMIkmTEe4IGa7zw//AIl2Lp8vVL5Dgkbs+WY7mfUn2Mge9cNoNyeZbXbDtkkq+5RgDarEr6RxDCewrNojcu7kvWwm4bNzMsNt9QC3DLEyMDOec4rO61B/Env8i1TcuGe22rgYBlIZSJBBkH5BFanWeq2tJZa9fbaij9SeyqO5PtXjmj6pqdETd07eXbjc9poK4O1iVU7Cd3Owg5GBUN4u8W3+oXUFxYtgQqL9CmILHvJznsMD5jbVow08pkq7NXY9j8LeOdJr4W2xt3SP+lcgMe/pIMN74M/FdNXhn+G3Rlt63T4zudoOdsW3P74Fe51UywrSqVWuAUpSgFKUoBSlKApFU21dSgLPLHtVr2Qay0oCH6j0lLilWUMp5BAI/rXAdc8ExJsH52Mf/i3/AJ/evViK19Rpg1TjNxeUQlBSW54Y+p1Gnb1EyBthwSQN27DckSPcjtkVksmy5m2xtM5A24ZcmNrLAUj78AFjJIFdH46uW7jjT24Lq0u/5beCQhIGWMfT8Ac1yPVrdq24FgtKYZicbl9iO/f9vavXp+OKzy/49TzbPhk8cErrus6i1ZuWnYIzqyhiS6YgHOWUieGmJH0xXGPcazAurBOVIIKt8qwMEfIJroOm9UKH8UeYsEZALDHZmBIHxx8czi0nRbWpuAsoSzuggt9W0AlQTy0QSeBPaQDCfSR3b2/gsh1EuOSNtdPG+5a6hYdSyg27ikkJ/wBq/Up4+/tyJjpuuXbbsva8wKRsMbnEwAu04YfHfHYQc3XNchUWbQUqseoKwjbgBdxkSIknmK3/AArd01m29wnfqYIRMBhOPwy2CT789o9+V0KFeqS37f76HbLdctMXsT2k0/8ADlFkG6+5h5hmII3CRBLkNwMDMd90bee4m2zrLAuoTtV7ctJyRO4gho/NPznJrV0+u02phNRaNu6CAGQNvLe8qN26YMGRWlf1V25Omt3TcWTudjiJgKCO2QCc7iYGPqpjVKUsS9/9TRNzjGOV9/qjR6gtoeZb0wm2TLsSCSAZCr/kBEz3IB4Are1CWbVnyoViVRkAJnKgtdeDmSfT8ADGapb0NuyrXXS4/ltshgApcxAZASQuZyc8RzWjf0iagNfvOQF4uIfWWPCWx7/EYHtXOr6rCVdb9yzpunT+Of7G/wBK0zx+Fbzd9O0lQWVRLbGbjIzMgyBmsb6xmF0kBPLKmDkbZCFHBwYMEGMeoCBAFOj6kKjXb96dQVNpFAYeSARJYQIOOBg9+9QPUdeLm61acifUxbLu2fUQOwk4+5JOIV3TjHNiy+3qcnVGUsQ2Rb1brRvuLZ3KDLAAsQT3MsfvjtJ7nO/0XpnlKC5LMON3InifmKp0vQlVVrsFx8QPvFZOpdQFscbmP0qOTWSTyzQlhYJzwz1ddPrrLMR6m2GeQLno3fEEjNe1g188eDPD1zW6hGIPZnY/SqgzP27Adz8V9DrUZYOorVaUqJ0UpSgFKUoBSlKAUpSgFKUoBXGeN/FTWvwNLm82GuDItcSB73IMhefg8Vk8Y+J2thrGlZfO4ZzlbWBiBM3DIhfn9K88uhmY27BkqAlxnI3EkmVDDLlvUCCJ5Ij1Rrop/NIzXW/liYrts7ns6SWb6nd2BMmUO08SxeCRnMTzWXV6ZQgtW2UTJVXGYYJkMR6SSv1NtnMbVjc1upt6e2qpmRuVJ9J3QdzgGCAeMmYgHZg6VrU2jL3h5rMoABcoyvwWgfVJzj3jEVsnKcY60smWKi3hss0SpZuf/UgqFE5E/M7e8gEL2kqciayazV6U3BdZfMtceWvYsh23G9I9UzhiZ+wrV1Giu3tnmXVCosvu3fgLMS4I+owIXljHPNWIlzVsun0dtvLWWCyNzEDN263G48ewkKPnli8RqTbWOfInX8Caxkyroxct3L6OiIpMWiRvEAcZkEmYAB/StR7RGGVlJzDAqT9gealtb0i7a0Cs9lrd63qTJ2+oqySGnuAVj2rTs9eW85bXBrsKQhTaNrEgliogGY96lXdOK23XzOTrjLnZktp7dz+G/GvFEf6cBoERJPMEEgKDMBoBGK0dBobjWbzW1JBKlTjcwtsSRtBn59pTmsmpF25at3blwPaLErbSDc9TlRIBG9+JnJH5q2tRqWvv5VrfbtIqlwBsaFx6UaNo7AEx3PvUoW5zjz39MEZVtckTqurXLmmXTnbsBGdstAM+8fr7d62bWj01lrItTqGVrhVJ5ZiuwsVAlcfSIPzWLX3yrsrql0gkEsrK8jBDFdp3CMzP3q/pevQXU3qi2jIYKD6vSYVmJLQTEiY98Ut6aEo6kvN7d/7Fd0k8ZLvEOhZrGo1RuKdzbRBJZ23KpIxAE7ozwBXP+HFFy4WcKWVcNHqyeCe9dP4svJ/CPD213PbW3bQ/l3bsjMRE+k7Tkx3rlej6pbK3GP8AlA9zzXnTk5c+xtgkiZ6lr1tKSeew7mtDonS7mrvKSZa4donC/I+wEz71k6Xpbt68GVgxcbYH5d35ZPB7z2rvfCHSgLiuNv4L6hCRyY2osfGGP6/NUSeNu5YtztPD/TLektC3bz3Zogufc/2A7Cpy01RtmpGyKiSM9KUoBSlKAUpSgFKUoBVKUoCtcX4z8Wm238LpCDqGhWflbO7An/Oew+R3gHN4t8S7N1jT3FW5B33CQfK4wB3fI+ByfavOOo6O7pbeGnzCN9xd/mLJJk+qCTP1c8ic1ooUNaU3u+F9/wAdyi6UtL08d2a9y88m3ZY3bhGXn1CQd1tWgFmPr5mZMCQSdrW37WmS35c7oMKGBD7o9TlIDIIx/NH8tWtqremsqEyXVWAlxvOQWYGCLfGIG6IAgFjzt26zsWclmYyT3J/T9oFetXXreXx/J58paeOS67dZmLOSzMZJPJJ/5xW90zQXC49CncgZbm47bPqEP6DJecBeS0Ad6p0uw6uSRb2m3uZnhrdtZybg5mQBAIMgDMxW/wBA6kX1C2bFpmt/zEjzZiG1DsZWYkFWBUKdvczC+7KxHhE6q8by5I+6l7V3RprCsFBLnzDBYn6r95hjjiMAQFmc9j0Xp1o6dl6XqY1Fs/iMY23iJjcrAwnO1h881tacNZD6l3XW6e5bFu6baglFTcTtEneks24duwgQMGo6VetJZPShbtWbjC7cuFgWA+ob2bm2FnAnP7nDOzVsvp7mqMcbmv0bxbrQNUuoRTd09sXArLtMKwDzt5wwII/rWjrOoN1LymewqW59KD67zjEm4FlbK/mPwQJP03+IeorrLgZV/BUNbDL6H1RUgssz6bCkBmY4WOZiNPqfWb2lRrJCi7Poe3HlhPp2qn5NuzbtYY2zzJaUI75S3ON+fBBa3T3NHfUhl3LtuIwkd5Eq2VIIgq2cfqZQ6wbvO11twxAFo2/RtgsWEKQQ0mZOa1en6KfxtSHYuZtrJDXDxiPUckRGBGYEVlN/+HWbkm8N2HGB5gzwdrLyCSCW3YIiRfJKW3f0+/3K4towajp1y3bt3GZX8zaQFJL+oEicZOM+xIrdtdPsrYL3GJaMKMFT/Lnk+4jA7jvA6DqTWbiXE2lhJAInkEEFeMyambeqsagu18N/EEgIttfSQFhVAmJkfmmpeLNcvK9OSPhxfozAekBrLNdBXhllTtAByzRBI7enOZiKjenaMO7C2gIf0hTLlScegnJPsTx+lTjXLurKpeQooYeYFBBJI5gyZIg4GJk+42ulX7f8XbtqFDiQWWQim2LgCKpUTiCT3PHz274q28ZfP6HK5NSSzsb/AIe6YIsNbUiHuFj7BQVUfOZP612vTtKqCFESxY/JYyT+9aXS9CLSKikkCeeckmprSJXjHpEhpUqQQVh0yVsigFKUoBSlKAUpSgFKVSgFcp4x8SeSpSyy75AdiwG0T6wpON+2ft7GDGTxV4iFlWS0wDAHc5MKmDiY5kQfafevL+pPbuuiXrjWhADQkwJ/MSZDHBg7oxuJM1pop1PLM91uFhGfqKXdQLaSr6cFSXT6uIZmk5IBYwM9iJp1DUrp7exLvnWmXCmZuQzGWJg+VxwBuiOzGsXWdSAQbtpECStu2og3Igbng4TEwDkyAeSOevXmuMWcyx5P9vsO0dor0Ken14bWyMdl2nOCt+8zku5knJJ/5/QVsdBG929OVXcLhYqlqD/1GgTjEAZJhYzV2ktWPNm9ua1sO0CZ3QPqCwSOePitnU6C42lLWdq6YMzAZDvtJG5zEGJgAnHtJkzu6hP4Ft9/exyqp/i5MNx7mruDT6UMVLbiWgNcYfVevEYAyYHCjAzJPR2fDb6e0qNeQ6S6wN+/ZB3FYG1C0n8In83AJzioXwnfW6RpNy2FusfNug/iXFxtsg8LJn7z+h6jrWvPT0v27ht+W6eVptMgkBSCGu3CcidxmZ3GfvWO1tPQvv1NMEmtTLetdSHTzci4jh0FvT6a2BstrB/Euc5ye/qk9uOQ6Il1rW13u/w0kC2rEeawElFHsB6neIUZ5IrV6L0nzfU+7ywwWFjfcY5FtJxMZLHCjJ7A9L1LqP8ACIQu3z2VFQJO2yvOxVMMsSCCZ3NJIVlqWhR+Fbs5qb3fBg6n1UaVQF2/xJADAf8ATtIAQLagMYgwylTJwxJ3RUX0rpalTf1DHaIIXO5y3BOCZOCAfqx2OYdyWJLSSSSSckzyTXUFvJtC5qWNy7kW0JBA3T3nODk8jcI5k2uOhbcsgpamWa8G2oe+zeewm2BC7B+UELAkQASy5EKI24599SXJZ5YmPvgQAR2EDt2rY12ivABrysAYAJkgRkLOYj+U1vdD6bb3Jc1DqqM222r4DEcs0Z8scE4k+mRkhnSs5GMvBDKm04yf6AVdAIrq/E/RdNbcfiLba4JG0bl+7BPpB91x/l71zur0r2o3DB+lgQUaO6sMH/TvFcrmpLKOWprZm5pdePIu27nqDZEzuJ27RnsBCmf8oEZxHdLu+TcS53Rlb9jn+lZunqjND8Qe8ce57Y/4eK2NT0wJaLmQSfTMgjiFKx9UEk5wRHvV0ZRinHzKcOST8j1y1Bgjg5H61JaNc1z3hV2bS2S3OwL/APiSo/oK6TR14rWHg9ZPKyS1kYrJVlqr6idFKUoBSlKAUpSgKVw3jnx0mlPkWPXdkC4VP/THcA/zkce3J9q7hxINfPGl6WGvumoui1G4l2zuIOYJxPJzWnpoQk259uxm6ic44Ue506objMbrCxtRriBzH5oBYzBuSMCfTBMlj6ef1vUmt+nhgdyqebZiN2SSHgwBPpkk+rCZ9b4nddyWwkAbFcbix2+kXCWOSQAROR78zD9I0xu3lGw3PzMo5IkZPciSJjMTW6vpt/EnwjLK7bREy3dXb1Bm6dlw/nEm20CBuUZXAGVkf5aw3tK9uNwwfpYEFG/9rDBrt9cLHl+UgXUSId1ClxJgbAODJhVEBSRMAE1DazoV3SJKuLk/VZK7pA7lchoxkARODVlXVxe3Hkn97EZ9O+eTmNa7AEIJO0xmCCeCK27N8brYUyfrKniU2khk781o9Rvxd3Km1YX0yTGOROY/er9NqFuNP0leD+YVk6jWrHJ9zXSouCSJ+/qbWrdm1RFsKpC7JgknILEEiOw/4RtuLAW8saViXF2N191VztgE4LGF3HABHbmD81lRwAXJYsGAHcgkFf349+Kk11hDW1LG7aSHFstNsgNlY7Cf0zVcZ42RKUfMkv8A1qzasLdthTenZbT8unCmYAmTPJf85OTErXKFyzSxJYmSTya6N9PY1bu7FdMFCgL6ZaSxLTgGMCBmIqFu6G4ihyh2HgkYPzWqmUPcz2KXsW6PR3Lz7LSl29h7DuSeBXdeD+htYZhqfLUsoCBiCZkwEYmJmSQM4HviI8A9VtWblxbsL5m2GPA2zgnsM88YrpOq9Vs6ey5uXUv78IhKtP3ycd5/2rxf/S625XeAofDt7+/Gxv6WiGjxM7mJemG0xXycPuH1bjckmJxJy0liMRXH+JtDet3vxgBKgKVI2kIAvpA+kf5YxNbnh/rW1vUdhCtktAck4BcyVhTAMx6R71j6wg1d92tXjcaSAtyFLAceUcKR/lMH23c1r6OqdUmpLCKeonGa2e5Bba6HwYLbM63boCkYtNGy4fc7htkdu9YOneGL95HaNm07QHBBYjkfEfNQ+pt+TPmDIJULIMkc5HYdzW+TjNOKe5jWYNSaJTqZsWr02JIVuJlSVIys5A5iScwQalOh9JbWXA7yLSQBwCY/LgRJ7xxUf4f6W2rKFhAWdzRiCZEfOSAPtXpOjsqihEEKMAf8/vWW2zC0rkvqry9XY3NOgUAKIAAAA4AHAFS+jStDSWpqb01qKyGs2EFXUpXDopSlAKUpQClKUBSuW8S+CrGq3Mv4dw5JAlGP+Zff5H9a6k1Q11PBxpNYZ4F1nwre01wLdGwEwHMm2fkMBn7RPxVuo1XkWltKg3PbadrA5eVLEqDukQVgiJIMjFe86nTrcUq6h1PIYAg/oa4DxJ/h6hltLjn8N88/yMeP1/ettfWN4Vm6MNnS6cus4nS6Z9Kh1BP44ggtuIm5AKEFfUxU3JIPpZIwa2uj9ct3XZ9WyqywRAba8GQpGYC8wOSQTJUVFdb0d5bjeYrK2CVPMgAFj2JMSSOSTUWVrdGqF0c538129DN40q5Ywdh1PQjXvviBEqysDAHIP8zGQT/KNvMkVyXUejMGm2GdDO10EkgEgyB8gie9ZbXUryW/LR4SSdpAIzzyP6VP6TrtkLsTaty6F3FlaFaIhI7DhFkDAE1U67KVjGqPl/b8i+M4Wb5wzjkvtbEHj3H/ADFbmnuoDvUjfET7z2I/b5rodb0K1s3N+HdY7QoaYPu47mJZmECASAO/M6rply2u4rtBiGBBUzwcHg9j3qrwoWb1v2f9FyslHaa+/UzK5S2A4yWHYlYZufiAamh1JmNu1qCblm3tlAAGKiQo3CCQPYmubTUNID8Vt6e+N5Ke22CTEc/pWdqUHiRZtLdHR6Kyr+Y9gC2itaMF2RiybyCQjYtwcg4wKgdd0m6m240Lun0xlZkxtP8ApjgTOKut3FCDzInIIPfkiD37VF67xBcJgBTAgbpYgDsJOKlUo6m+7x8vUrtc9OEbVmw+J7DPeazfwre374/vUK3Vb55ePhQF/tWs7s31MT9yT/etkc8IyST5Z2NrxDds22U3QRt2gbpuD4UgzH3kDkZrQ6F0m5rLoZh6e38oA/0H9T+taXQejNfcADH9/wDb3NerdK6etlAq/qff/as9s1DKjyXVQc+eDZ0GlW0oRBgfuT7mpbSWJrBpbM1PaHTVhZuSM+j08VvgVRFirqiSFKUoBSlKAUpSgFKUoBSlKApFY3Say0oCB6v0e3fWLihvb3H2PIrzvr3gpklrUsPb84/0b+9ewMtat/Sg1ZCyUHmLK7KozWJI+eb2icHbtJMwAAZn2jmfipLpxs2LW9iC9y20HngwFT0ETuEGeMGCOfUus+G7d7JEN2dcN/v+tcH13w3dVt14s6AEB0AkE/mZe59zOYHqxW+PWqa02fIwy6WVe8dzR6eL11nvX2iy0HYxEFXlxDHIAK2zBgMpPastnX/xuAPSuCrJgA4Lnnc3AAwBMmYArR1m+6+0kiyWthm2woJ4zEhC24hThZ4wKv1OrJXyNOCCdy7TK+WEJfkth/r3NJEDtwJyqUvijz2xwjkbWtn9WYupdGtswGljHp2kkhyJLATP0iJPHqGQcVAavSNacqPS3cTI/Q/vXWDVrpLYJJusfSGYqXKxPpGQbcsSCTySO2Nm3p0uJ5l6WVvUu5JuEt9bEDMyICAxAHJzUXY4rFizHs+7ZalneDw/kcOdZCsr8mMn7itW3oixklQfYNP/AMZqY6hox5htp6pgledh7pOZ28E10HSugoFBM++MSff7UsrhTiSfPCORsla9OODkF6O57/srf6gVt6HoBdgvqJPaFH/9H967+10m2eVJ+5P/AJqR0fTUTKIFnkgZP61n/wCiZZ/zp8mv0bpa2FCqBPcgf0HxU3prE1dp9JUxotHWaTyaIrGyK6HS1MWrcVbZtRWeoExSlKAUpSgFKUoBSlKAUpSgFKUoBSlKAUpSgLHtzWnqNGDW/VCKA4bq/hZSS9om0/uvB+4/8f1riNV0ltLu3K4YhxuUyr7srDflIYBgeZHFe2XLQNR2s6argggEHkESDVsLZQ4KbKYzPEdLZLMbmp3NCbl3AmQp2k4YSFOSoIxJ+9vXOotqHGyQF+kiQxLAA9+JBgY5+TXfda8HyrCySoPKEnaY9j2/Wag9B4WYP60KKOSWBLfAg4Hua2rrI/ia37eRkfTT/CnsR3h3omNzDH947D4/vXX6XQE9q3tH0/gAYFdDodABWOdjk9T5NtdagsIitL0r4qRtdMAqXS0BV8VVkng0bWiArbS0BWSlcOilKUApSlAKUpQClKUApSlAKUpQClKUApSlAKUpQClKUAqhFVpQGG5ZBrTu6AGpKkUBH6fRgVvKsVWKrQClKUApSlAKUpQClKUApSlAKUpQClKUApSlAKUpQClKUApSlAKUpQClKUApSlAKUpQClKUApSlAKUpQClKUApSlAKUpQClKUB/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8681" name="AutoShape 9" descr="data:image/jpeg;base64,/9j/4AAQSkZJRgABAQAAAQABAAD/2wCEAAkGBxIREhUUERQVFBQWFxUWGBcVGBgXFRggFBgYGBoYGBgYHCkgHR4pHhgYITIhJSktLi8uGB8zOTMsNygtMCsBCgoKDg0OGxAQGzQmICQsLC8sMiw0LCwvMSwvNDQsLC8xLCwsLy8sNCwsLCwsLC80Lyw0LywsLCwsLCwsLCwsLP/AABEIAOEA4QMBIgACEQEDEQH/xAAcAAEAAQUBAQAAAAAAAAAAAAAABQECAwQGBwj/xAA9EAACAQMDAgUCBAQFAwMFAAABAhEAAyEEEjEFQQYTIlFhMnEjQoGRFFKhsQdiweHwM4LRFXKyJGOSosL/xAAZAQEAAwEBAAAAAAAAAAAAAAAAAgMEAQX/xAAuEQACAgEDAgQEBwEBAAAAAAAAAQIDERIhMQRBE1FhgSKh4fAyQnGRscHRFAX/2gAMAwEAAhEDEQA/APcaUpQClKUApSlAKUqlAKVE+JPEFnQ2t90yxwlsfU7ew+Pc9v2ryPS/4k9QGouMRgkEW2UeUB/KD9QI9/37UB7lStfp2p821buEbS6I8TMblBiYE88xV1zV21uLbLAXHDMq/mYJG4gew3D9xQGelUpQFaUpQClKUApSlAKUpQClKUApSlAKUpQClKUApSlAKUpQClKpQCoTxV4ltaG3ub13Gny7Q+pyP7KO5/uYFYPGXiu30+3J9d5gdlv+m5vZQe/fgV4J1rrH8UW1V67dW6HyI2k7eFSfyx27TmupAzeIettrTdu6t7qXFICkelY5UWs4j/c8k1EaTrha4GaSske5iMT71BdT6k+oub3P2E4H+/zVuiJkASZ4AEn9qng4fQHiDxSrdLazo7xXVJb01vaBDNvNtHVSSI5IL4Ag571zP+GfUbj9Sto9wuLR1CKAWa2m6Ay2y2dsoInnbPevN/8A1V9sb22n8rZjJwrc7fjt81K+GNe1q6G0xNtwdyxE/YTzxxUHBncn1HdvKsbmCyQokgSTwBPJ+KwdN6hb1Cl7RlQ9y2SRGbTFG5+Qa8J8eddbVW7Vy5e+nTAMu2A1y5eIAto49L7R6n7ACJr0f/B25u0BksYvXPq7SFbHwZnOZJqJ07mq1SldOFaUpQClKUApSlAKUpQClKUApSlAKUpQClKUApSqUArlvG/jK309IEPfYStv259bxkLjjk9u5E91a+1uxddI3JbuMs5EqpIkfcV836vUXvMa/cueZvncHElmMxngAfsAIjtXUgWa/qzXnXWHUMzsSWBGWjBUgjAHGMAD7VzXUbrXW3P8/YfAqQjzWPmNtPb2+wq/qKPbRQ67lbCxzj3Hap+hwgLulIiM/bPNSfT9KbYV/VuMwTgf9pHOO/zU14c8PM03gwlVLbGO1iM5URlcH7weKkPEfUrRttba1tveWF9IAUTwXnkgf+6Oxq6t4ljGX/BVN5XJxWt0Vy39Q9LElSCIOfjv8Vk6fabaWgbQwWSck8jaOe3IraudBuIyC6AC0FfUBI4MtOP1roOrdPs6eztUrvLqYUyoBGJOYXggk53A84Dw3jLO+Is4RFI4YeuWHbd2/wDNdF4I8SDTa60We4tuYubJKkbWjco5HfjFchfvEEqOdwH2yJ/pXQ+H+jXCXa1uuKQCQBtLgdzOQkyOxYiAOYjGvO74Oynj9T6S0GutX0D2XW4h7qZH2Psfg1sV4X03VW7TBtM93TX1UbkBYm4QAdpBlSDkQQIPau08Nf4kpdhdSu0x9a5GO5Tn9p+wquVb7HVNdz0ClYdJq7d1Q9tldT3UyPt9/is1VkytKpSgK0qlVoBSlKAUpSgFKUoBSlKAUpSgFUqtUoDU6us2Lw97dwf/AKmvnDVLvtwDkMP6A4r6M65ZZ9NeVSQzWrgBGDJUxkV849StlbcXBBPG3ORwZqUU3wRbS5Ne9qQhC6m2WBHp2xn5+K3+idCubDfJ85Av0ZJAMcqT9PBx8H4q7pXSrtsC7qB5ymB6vUoz37rz7H5jkZeq6wG4V0e/czBYPrIjlVbIPq7ZAjEZmyuDe0fp9CE5Jc/Uyay+txtumUpdAUHaCbdv+ZhKyGIgQo3TjnjNo9M+9WtsDB3N5qhmJzLuST7QACIg5hWNbfTBas+WLpFu/O9g4LAMRAZyRBxJg4EmCIgyt3RhLd3dgiCszEk+prjEH04EYIaMcBVu3h+Hj98/QqypcnNafTWPOuum9nUO6JcQbHiZJY/SuScx2zOKs/gGuB9RcZbAKlkBWUcERAXiD/KQZmYit7zbTbfMfzLakbrYwzAfSzbuQGmLcnBmT6qrrbRcM7ISHcvbslmAG6JdoIMlRgD7/SM7YvThy27fQzNZ2juc5dBdWITapI3bVIWRxuJmDxiYwMV1NhtPsN2xeazdjIYn3HoCgRGAIEgAcVZqdNcewtuwPJtEDzLbuCd8qRuc4BYEHadsRmJExmq0ZsWkuXCu24W27WVj6DDEgHAz3rs41yWW1Hft/ZyDmntvt94JW/1PcysTbvXsICE2ovIVgWUGQW4GK1bNooE8td0k7l4Z+VU+4hgSBHYEzOLum6nTsgW6gg7SrKIJ5+ppDCZ94ELjBmXXpQCb2ZjJNon0eZO8Ify7iJ7bpKnjtWa6tQ448vP9C6uTlyY9F1G5p2LW7mx12T64DC4BAUERcQRMkES5jBBPddF8byANUmwnAZc9hIa2Mggnbic9hXnaK3mtdaWAmTb2nbAxtVC2cAA/lEnmCNS2dkG8+yJ8q3cOxctuBeciWAKhuYE45zuGr2LlLB7D4h8VW9PY820BqCRuUIw2kfzFxIArL4d8UWdXbVh+G5AlGYGCe24YP9D8V5D4hXUPpbM2DbVSxdLfrjgISFnETnME1D+FL1w6hfIVyMhzBCBYzuPH2HvFUuJcnsfSVK4DwBrtUdVftXb/AJtpU3KkD8M7lEbueJxXf1AkKrVKUBWlUqtAKUpQClKUApSlAKpVaoaAVw3jfwtZZUaygRrl1LZA/wCmfMMSV7EH2ruKiOs+q7pkP0i4bjHsPLU7RPvuIpnHAwnyeSdasaq0rD8vmMpuQSjshIOfpme5WTUR061bAVSr+cWneCFKn8oR5jnJLCPaOT7bodGbVrydyXE9U7l+rexY7gSRyTXKdf8AA6PLWCLbfyGTbP27r+kj4rXR1GlYkv8AfqZbaG3mLOMFlbNxrt5TqUPpDlistkgkTJHpOePY1hsdWLbxqC90MPzEsqn3KSJ4HBERNWdR6ZdsHY6suSQDlT8g8Gt7T2rGpOwIbNwA7QvqVu8knJjOOY7ntvi62tS3/r27exkepPD+/cp0PR277XH2hTbUEIPoE+kM7NMmcxGT2ORWz4mdReC2lPmME9AJb1R9bbuXMAgcDkkiK0+reatpLRRPKQwLiL9RAIO5vfmfkE5ipPwZprJBIuAX+IOCJnFsnB4z3PtVN2y8WSzjhc/uW186E/1NbSeHL1lkugq7zLIwlWkyQST6p7zH3qH1HTrg1Zu3baPYFzc9sLCwcbGRhKj23foTzXpb3HVdzHdHG1fUSfntXF+JOvlvw12l8y45tjuisDz79u2e2JdVrlixZ+Rq8DSvgeCG1Vu3J8pSlufSpO4gCIBbv/zmrtP1B1OSWXaVgkboYFcNEiJx2+DxUXcveUMHnAXsSe2a39VYe2dt1SjwCVOeR2I5HzXrUXV2rR3MNtU63q7E7q+vJqDtf0elgDG0eraYJBbkqPVGI4mIs8R6RX0PlW0QlSjJcBUblXduL9we5YEgwcAZqCOlublXY25o2qQQWniPcVO9S6PZ0+m2Xb7C8xEpbO5QcGGQHIGCTjtE4FVXUVrEUyVds92zl+n9e1nTyqkHyzlUuepCP/tsDj/tNSGp8bsd9yyzqzKF8t4Nu37uhnJxAwO5M1r+XdsofpuWWwfz2iT7gxtb9mrZ8MWLO2/ai6PN2N+GWKp5c7WLAbhEnn359893Syisx3XoX13xk8PZkl4F6q+mZ2uXTad9jAAAlseoMIkmTEe4IGa7zw//AIl2Lp8vVL5Dgkbs+WY7mfUn2Mge9cNoNyeZbXbDtkkq+5RgDarEr6RxDCewrNojcu7kvWwm4bNzMsNt9QC3DLEyMDOec4rO61B/Env8i1TcuGe22rgYBlIZSJBBkH5BFanWeq2tJZa9fbaij9SeyqO5PtXjmj6pqdETd07eXbjc9poK4O1iVU7Cd3Owg5GBUN4u8W3+oXUFxYtgQqL9CmILHvJznsMD5jbVow08pkq7NXY9j8LeOdJr4W2xt3SP+lcgMe/pIMN74M/FdNXhn+G3Rlt63T4zudoOdsW3P74Fe51UywrSqVWuAUpSgFKUoBSlKApFU21dSgLPLHtVr2Qay0oCH6j0lLilWUMp5BAI/rXAdc8ExJsH52Mf/i3/AJ/evViK19Rpg1TjNxeUQlBSW54Y+p1Gnb1EyBthwSQN27DckSPcjtkVksmy5m2xtM5A24ZcmNrLAUj78AFjJIFdH46uW7jjT24Lq0u/5beCQhIGWMfT8Ac1yPVrdq24FgtKYZicbl9iO/f9vavXp+OKzy/49TzbPhk8cErrus6i1ZuWnYIzqyhiS6YgHOWUieGmJH0xXGPcazAurBOVIIKt8qwMEfIJroOm9UKH8UeYsEZALDHZmBIHxx8czi0nRbWpuAsoSzuggt9W0AlQTy0QSeBPaQDCfSR3b2/gsh1EuOSNtdPG+5a6hYdSyg27ikkJ/wBq/Up4+/tyJjpuuXbbsva8wKRsMbnEwAu04YfHfHYQc3XNchUWbQUqseoKwjbgBdxkSIknmK3/AArd01m29wnfqYIRMBhOPwy2CT789o9+V0KFeqS37f76HbLdctMXsT2k0/8ADlFkG6+5h5hmII3CRBLkNwMDMd90bee4m2zrLAuoTtV7ctJyRO4gho/NPznJrV0+u02phNRaNu6CAGQNvLe8qN26YMGRWlf1V25Omt3TcWTudjiJgKCO2QCc7iYGPqpjVKUsS9/9TRNzjGOV9/qjR6gtoeZb0wm2TLsSCSAZCr/kBEz3IB4Are1CWbVnyoViVRkAJnKgtdeDmSfT8ADGapb0NuyrXXS4/ltshgApcxAZASQuZyc8RzWjf0iagNfvOQF4uIfWWPCWx7/EYHtXOr6rCVdb9yzpunT+Of7G/wBK0zx+Fbzd9O0lQWVRLbGbjIzMgyBmsb6xmF0kBPLKmDkbZCFHBwYMEGMeoCBAFOj6kKjXb96dQVNpFAYeSARJYQIOOBg9+9QPUdeLm61acifUxbLu2fUQOwk4+5JOIV3TjHNiy+3qcnVGUsQ2Rb1brRvuLZ3KDLAAsQT3MsfvjtJ7nO/0XpnlKC5LMON3InifmKp0vQlVVrsFx8QPvFZOpdQFscbmP0qOTWSTyzQlhYJzwz1ddPrrLMR6m2GeQLno3fEEjNe1g188eDPD1zW6hGIPZnY/SqgzP27Adz8V9DrUZYOorVaUqJ0UpSgFKUoBSlKAUpSgFKUoBXGeN/FTWvwNLm82GuDItcSB73IMhefg8Vk8Y+J2thrGlZfO4ZzlbWBiBM3DIhfn9K88uhmY27BkqAlxnI3EkmVDDLlvUCCJ5Ij1Rrop/NIzXW/liYrts7ns6SWb6nd2BMmUO08SxeCRnMTzWXV6ZQgtW2UTJVXGYYJkMR6SSv1NtnMbVjc1upt6e2qpmRuVJ9J3QdzgGCAeMmYgHZg6VrU2jL3h5rMoABcoyvwWgfVJzj3jEVsnKcY60smWKi3hss0SpZuf/UgqFE5E/M7e8gEL2kqciayazV6U3BdZfMtceWvYsh23G9I9UzhiZ+wrV1Giu3tnmXVCosvu3fgLMS4I+owIXljHPNWIlzVsun0dtvLWWCyNzEDN263G48ewkKPnli8RqTbWOfInX8Caxkyroxct3L6OiIpMWiRvEAcZkEmYAB/StR7RGGVlJzDAqT9gealtb0i7a0Cs9lrd63qTJ2+oqySGnuAVj2rTs9eW85bXBrsKQhTaNrEgliogGY96lXdOK23XzOTrjLnZktp7dz+G/GvFEf6cBoERJPMEEgKDMBoBGK0dBobjWbzW1JBKlTjcwtsSRtBn59pTmsmpF25at3blwPaLErbSDc9TlRIBG9+JnJH5q2tRqWvv5VrfbtIqlwBsaFx6UaNo7AEx3PvUoW5zjz39MEZVtckTqurXLmmXTnbsBGdstAM+8fr7d62bWj01lrItTqGVrhVJ5ZiuwsVAlcfSIPzWLX3yrsrql0gkEsrK8jBDFdp3CMzP3q/pevQXU3qi2jIYKD6vSYVmJLQTEiY98Ut6aEo6kvN7d/7Fd0k8ZLvEOhZrGo1RuKdzbRBJZ23KpIxAE7ozwBXP+HFFy4WcKWVcNHqyeCe9dP4svJ/CPD213PbW3bQ/l3bsjMRE+k7Tkx3rlej6pbK3GP8AlA9zzXnTk5c+xtgkiZ6lr1tKSeew7mtDonS7mrvKSZa4donC/I+wEz71k6Xpbt68GVgxcbYH5d35ZPB7z2rvfCHSgLiuNv4L6hCRyY2osfGGP6/NUSeNu5YtztPD/TLektC3bz3Zogufc/2A7Cpy01RtmpGyKiSM9KUoBSlKAUpSgFKUoBVKUoCtcX4z8Wm238LpCDqGhWflbO7An/Oew+R3gHN4t8S7N1jT3FW5B33CQfK4wB3fI+ByfavOOo6O7pbeGnzCN9xd/mLJJk+qCTP1c8ic1ooUNaU3u+F9/wAdyi6UtL08d2a9y88m3ZY3bhGXn1CQd1tWgFmPr5mZMCQSdrW37WmS35c7oMKGBD7o9TlIDIIx/NH8tWtqremsqEyXVWAlxvOQWYGCLfGIG6IAgFjzt26zsWclmYyT3J/T9oFetXXreXx/J58paeOS67dZmLOSzMZJPJJ/5xW90zQXC49CncgZbm47bPqEP6DJecBeS0Ad6p0uw6uSRb2m3uZnhrdtZybg5mQBAIMgDMxW/wBA6kX1C2bFpmt/zEjzZiG1DsZWYkFWBUKdvczC+7KxHhE6q8by5I+6l7V3RprCsFBLnzDBYn6r95hjjiMAQFmc9j0Xp1o6dl6XqY1Fs/iMY23iJjcrAwnO1h881tacNZD6l3XW6e5bFu6baglFTcTtEneks24duwgQMGo6VetJZPShbtWbjC7cuFgWA+ob2bm2FnAnP7nDOzVsvp7mqMcbmv0bxbrQNUuoRTd09sXArLtMKwDzt5wwII/rWjrOoN1LymewqW59KD67zjEm4FlbK/mPwQJP03+IeorrLgZV/BUNbDL6H1RUgssz6bCkBmY4WOZiNPqfWb2lRrJCi7Poe3HlhPp2qn5NuzbtYY2zzJaUI75S3ON+fBBa3T3NHfUhl3LtuIwkd5Eq2VIIgq2cfqZQ6wbvO11twxAFo2/RtgsWEKQQ0mZOa1en6KfxtSHYuZtrJDXDxiPUckRGBGYEVlN/+HWbkm8N2HGB5gzwdrLyCSCW3YIiRfJKW3f0+/3K4towajp1y3bt3GZX8zaQFJL+oEicZOM+xIrdtdPsrYL3GJaMKMFT/Lnk+4jA7jvA6DqTWbiXE2lhJAInkEEFeMyambeqsagu18N/EEgIttfSQFhVAmJkfmmpeLNcvK9OSPhxfozAekBrLNdBXhllTtAByzRBI7enOZiKjenaMO7C2gIf0hTLlScegnJPsTx+lTjXLurKpeQooYeYFBBJI5gyZIg4GJk+42ulX7f8XbtqFDiQWWQim2LgCKpUTiCT3PHz274q28ZfP6HK5NSSzsb/AIe6YIsNbUiHuFj7BQVUfOZP612vTtKqCFESxY/JYyT+9aXS9CLSKikkCeeckmprSJXjHpEhpUqQQVh0yVsigFKUoBSlKAUpSgFKVSgFcp4x8SeSpSyy75AdiwG0T6wpON+2ft7GDGTxV4iFlWS0wDAHc5MKmDiY5kQfafevL+pPbuuiXrjWhADQkwJ/MSZDHBg7oxuJM1pop1PLM91uFhGfqKXdQLaSr6cFSXT6uIZmk5IBYwM9iJp1DUrp7exLvnWmXCmZuQzGWJg+VxwBuiOzGsXWdSAQbtpECStu2og3Igbng4TEwDkyAeSOevXmuMWcyx5P9vsO0dor0Ken14bWyMdl2nOCt+8zku5knJJ/5/QVsdBG929OVXcLhYqlqD/1GgTjEAZJhYzV2ktWPNm9ua1sO0CZ3QPqCwSOePitnU6C42lLWdq6YMzAZDvtJG5zEGJgAnHtJkzu6hP4Ft9/exyqp/i5MNx7mruDT6UMVLbiWgNcYfVevEYAyYHCjAzJPR2fDb6e0qNeQ6S6wN+/ZB3FYG1C0n8In83AJzioXwnfW6RpNy2FusfNug/iXFxtsg8LJn7z+h6jrWvPT0v27ht+W6eVptMgkBSCGu3CcidxmZ3GfvWO1tPQvv1NMEmtTLetdSHTzci4jh0FvT6a2BstrB/Euc5ye/qk9uOQ6Il1rW13u/w0kC2rEeawElFHsB6neIUZ5IrV6L0nzfU+7ywwWFjfcY5FtJxMZLHCjJ7A9L1LqP8ACIQu3z2VFQJO2yvOxVMMsSCCZ3NJIVlqWhR+Fbs5qb3fBg6n1UaVQF2/xJADAf8ATtIAQLagMYgwylTJwxJ3RUX0rpalTf1DHaIIXO5y3BOCZOCAfqx2OYdyWJLSSSSSckzyTXUFvJtC5qWNy7kW0JBA3T3nODk8jcI5k2uOhbcsgpamWa8G2oe+zeewm2BC7B+UELAkQASy5EKI24599SXJZ5YmPvgQAR2EDt2rY12ivABrysAYAJkgRkLOYj+U1vdD6bb3Jc1DqqM222r4DEcs0Z8scE4k+mRkhnSs5GMvBDKm04yf6AVdAIrq/E/RdNbcfiLba4JG0bl+7BPpB91x/l71zur0r2o3DB+lgQUaO6sMH/TvFcrmpLKOWprZm5pdePIu27nqDZEzuJ27RnsBCmf8oEZxHdLu+TcS53Rlb9jn+lZunqjND8Qe8ce57Y/4eK2NT0wJaLmQSfTMgjiFKx9UEk5wRHvV0ZRinHzKcOST8j1y1Bgjg5H61JaNc1z3hV2bS2S3OwL/APiSo/oK6TR14rWHg9ZPKyS1kYrJVlqr6idFKUoBSlKAUpSgKVw3jnx0mlPkWPXdkC4VP/THcA/zkce3J9q7hxINfPGl6WGvumoui1G4l2zuIOYJxPJzWnpoQk259uxm6ic44Ue506objMbrCxtRriBzH5oBYzBuSMCfTBMlj6ef1vUmt+nhgdyqebZiN2SSHgwBPpkk+rCZ9b4nddyWwkAbFcbix2+kXCWOSQAROR78zD9I0xu3lGw3PzMo5IkZPciSJjMTW6vpt/EnwjLK7bREy3dXb1Bm6dlw/nEm20CBuUZXAGVkf5aw3tK9uNwwfpYEFG/9rDBrt9cLHl+UgXUSId1ClxJgbAODJhVEBSRMAE1DazoV3SJKuLk/VZK7pA7lchoxkARODVlXVxe3Hkn97EZ9O+eTmNa7AEIJO0xmCCeCK27N8brYUyfrKniU2khk781o9Rvxd3Km1YX0yTGOROY/er9NqFuNP0leD+YVk6jWrHJ9zXSouCSJ+/qbWrdm1RFsKpC7JgknILEEiOw/4RtuLAW8saViXF2N191VztgE4LGF3HABHbmD81lRwAXJYsGAHcgkFf349+Kk11hDW1LG7aSHFstNsgNlY7Cf0zVcZ42RKUfMkv8A1qzasLdthTenZbT8unCmYAmTPJf85OTErXKFyzSxJYmSTya6N9PY1bu7FdMFCgL6ZaSxLTgGMCBmIqFu6G4ihyh2HgkYPzWqmUPcz2KXsW6PR3Lz7LSl29h7DuSeBXdeD+htYZhqfLUsoCBiCZkwEYmJmSQM4HviI8A9VtWblxbsL5m2GPA2zgnsM88YrpOq9Vs6ey5uXUv78IhKtP3ycd5/2rxf/S625XeAofDt7+/Gxv6WiGjxM7mJemG0xXycPuH1bjckmJxJy0liMRXH+JtDet3vxgBKgKVI2kIAvpA+kf5YxNbnh/rW1vUdhCtktAck4BcyVhTAMx6R71j6wg1d92tXjcaSAtyFLAceUcKR/lMH23c1r6OqdUmpLCKeonGa2e5Bba6HwYLbM63boCkYtNGy4fc7htkdu9YOneGL95HaNm07QHBBYjkfEfNQ+pt+TPmDIJULIMkc5HYdzW+TjNOKe5jWYNSaJTqZsWr02JIVuJlSVIys5A5iScwQalOh9JbWXA7yLSQBwCY/LgRJ7xxUf4f6W2rKFhAWdzRiCZEfOSAPtXpOjsqihEEKMAf8/vWW2zC0rkvqry9XY3NOgUAKIAAAA4AHAFS+jStDSWpqb01qKyGs2EFXUpXDopSlAKUpQClKUBSuW8S+CrGq3Mv4dw5JAlGP+Zff5H9a6k1Q11PBxpNYZ4F1nwre01wLdGwEwHMm2fkMBn7RPxVuo1XkWltKg3PbadrA5eVLEqDukQVgiJIMjFe86nTrcUq6h1PIYAg/oa4DxJ/h6hltLjn8N88/yMeP1/ettfWN4Vm6MNnS6cus4nS6Z9Kh1BP44ggtuIm5AKEFfUxU3JIPpZIwa2uj9ct3XZ9WyqywRAba8GQpGYC8wOSQTJUVFdb0d5bjeYrK2CVPMgAFj2JMSSOSTUWVrdGqF0c538129DN40q5Ywdh1PQjXvviBEqysDAHIP8zGQT/KNvMkVyXUejMGm2GdDO10EkgEgyB8gie9ZbXUryW/LR4SSdpAIzzyP6VP6TrtkLsTaty6F3FlaFaIhI7DhFkDAE1U67KVjGqPl/b8i+M4Wb5wzjkvtbEHj3H/ADFbmnuoDvUjfET7z2I/b5rodb0K1s3N+HdY7QoaYPu47mJZmECASAO/M6rply2u4rtBiGBBUzwcHg9j3qrwoWb1v2f9FyslHaa+/UzK5S2A4yWHYlYZufiAamh1JmNu1qCblm3tlAAGKiQo3CCQPYmubTUNID8Vt6e+N5Ke22CTEc/pWdqUHiRZtLdHR6Kyr+Y9gC2itaMF2RiybyCQjYtwcg4wKgdd0m6m240Lun0xlZkxtP8ApjgTOKut3FCDzInIIPfkiD37VF67xBcJgBTAgbpYgDsJOKlUo6m+7x8vUrtc9OEbVmw+J7DPeazfwre374/vUK3Vb55ePhQF/tWs7s31MT9yT/etkc8IyST5Z2NrxDds22U3QRt2gbpuD4UgzH3kDkZrQ6F0m5rLoZh6e38oA/0H9T+taXQejNfcADH9/wDb3NerdK6etlAq/qff/as9s1DKjyXVQc+eDZ0GlW0oRBgfuT7mpbSWJrBpbM1PaHTVhZuSM+j08VvgVRFirqiSFKUoBSlKAUpSgFKUoBSlKApFY3Say0oCB6v0e3fWLihvb3H2PIrzvr3gpklrUsPb84/0b+9ewMtat/Sg1ZCyUHmLK7KozWJI+eb2icHbtJMwAAZn2jmfipLpxs2LW9iC9y20HngwFT0ETuEGeMGCOfUus+G7d7JEN2dcN/v+tcH13w3dVt14s6AEB0AkE/mZe59zOYHqxW+PWqa02fIwy6WVe8dzR6eL11nvX2iy0HYxEFXlxDHIAK2zBgMpPastnX/xuAPSuCrJgA4Lnnc3AAwBMmYArR1m+6+0kiyWthm2woJ4zEhC24hThZ4wKv1OrJXyNOCCdy7TK+WEJfkth/r3NJEDtwJyqUvijz2xwjkbWtn9WYupdGtswGljHp2kkhyJLATP0iJPHqGQcVAavSNacqPS3cTI/Q/vXWDVrpLYJJusfSGYqXKxPpGQbcsSCTySO2Nm3p0uJ5l6WVvUu5JuEt9bEDMyICAxAHJzUXY4rFizHs+7ZalneDw/kcOdZCsr8mMn7itW3oixklQfYNP/AMZqY6hox5htp6pgledh7pOZ28E10HSugoFBM++MSff7UsrhTiSfPCORsla9OODkF6O57/srf6gVt6HoBdgvqJPaFH/9H967+10m2eVJ+5P/AJqR0fTUTKIFnkgZP61n/wCiZZ/zp8mv0bpa2FCqBPcgf0HxU3prE1dp9JUxotHWaTyaIrGyK6HS1MWrcVbZtRWeoExSlKAUpSgFKUoBSlKAUpSgFKUoBSlKAUpSgLHtzWnqNGDW/VCKA4bq/hZSS9om0/uvB+4/8f1riNV0ltLu3K4YhxuUyr7srDflIYBgeZHFe2XLQNR2s6argggEHkESDVsLZQ4KbKYzPEdLZLMbmp3NCbl3AmQp2k4YSFOSoIxJ+9vXOotqHGyQF+kiQxLAA9+JBgY5+TXfda8HyrCySoPKEnaY9j2/Wag9B4WYP60KKOSWBLfAg4Hua2rrI/ia37eRkfTT/CnsR3h3omNzDH947D4/vXX6XQE9q3tH0/gAYFdDodABWOdjk9T5NtdagsIitL0r4qRtdMAqXS0BV8VVkng0bWiArbS0BWSlcOilKUApSlAKUpQClKUApSlAKUpQClKUApSlAKUpQClKUAqhFVpQGG5ZBrTu6AGpKkUBH6fRgVvKsVWKrQClKUApSlAKUpQClKUApSlAKUpQClKUApSlAKUpQClKUApSlAKUpQClKUApSlAKUpQClKUApSlAKUpQClKUApSlAKUpQClKUB/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8683" name="AutoShape 11" descr="data:image/jpeg;base64,/9j/4AAQSkZJRgABAQAAAQABAAD/2wCEAAkGBxIREhUUERQVFBQWFxUWGBcVGBgXFRggFBgYGBoYGBgYHCkgHR4pHhgYITIhJSktLi8uGB8zOTMsNygtMCsBCgoKDg0OGxAQGzQmICQsLC8sMiw0LCwvMSwvNDQsLC8xLCwsLy8sNCwsLCwsLC80Lyw0LywsLCwsLCwsLCwsLP/AABEIAOEA4QMBIgACEQEDEQH/xAAcAAEAAQUBAQAAAAAAAAAAAAAABQECAwQGBwj/xAA9EAACAQMDAgUCBAQFAwMFAAABAhEAAyEEEjEFQQYTIlFhMnEjQoGRFFKhsQdiweHwM4LRFXKyJGOSosL/xAAZAQEAAwEBAAAAAAAAAAAAAAAAAgMEAQX/xAAuEQACAgEDAgQEBwEBAAAAAAAAAQIDERIhMQRBE1FhgSKh4fAyQnGRscHRFAX/2gAMAwEAAhEDEQA/APcaUpQClKUApSlAKUqlAKVE+JPEFnQ2t90yxwlsfU7ew+Pc9v2ryPS/4k9QGouMRgkEW2UeUB/KD9QI9/37UB7lStfp2p821buEbS6I8TMblBiYE88xV1zV21uLbLAXHDMq/mYJG4gew3D9xQGelUpQFaUpQClKUApSlAKUpQClKUApSlAKUpQClKUApSlAKUpQClKpQCoTxV4ltaG3ub13Gny7Q+pyP7KO5/uYFYPGXiu30+3J9d5gdlv+m5vZQe/fgV4J1rrH8UW1V67dW6HyI2k7eFSfyx27TmupAzeIettrTdu6t7qXFICkelY5UWs4j/c8k1EaTrha4GaSske5iMT71BdT6k+oub3P2E4H+/zVuiJkASZ4AEn9qng4fQHiDxSrdLazo7xXVJb01vaBDNvNtHVSSI5IL4Ag571zP+GfUbj9Sto9wuLR1CKAWa2m6Ay2y2dsoInnbPevN/8A1V9sb22n8rZjJwrc7fjt81K+GNe1q6G0xNtwdyxE/YTzxxUHBncn1HdvKsbmCyQokgSTwBPJ+KwdN6hb1Cl7RlQ9y2SRGbTFG5+Qa8J8eddbVW7Vy5e+nTAMu2A1y5eIAto49L7R6n7ACJr0f/B25u0BksYvXPq7SFbHwZnOZJqJ07mq1SldOFaUpQClKUApSlAKUpQClKUApSlAKUpQClKUApSqUArlvG/jK309IEPfYStv259bxkLjjk9u5E91a+1uxddI3JbuMs5EqpIkfcV836vUXvMa/cueZvncHElmMxngAfsAIjtXUgWa/qzXnXWHUMzsSWBGWjBUgjAHGMAD7VzXUbrXW3P8/YfAqQjzWPmNtPb2+wq/qKPbRQ67lbCxzj3Hap+hwgLulIiM/bPNSfT9KbYV/VuMwTgf9pHOO/zU14c8PM03gwlVLbGO1iM5URlcH7weKkPEfUrRttba1tveWF9IAUTwXnkgf+6Oxq6t4ljGX/BVN5XJxWt0Vy39Q9LElSCIOfjv8Vk6fabaWgbQwWSck8jaOe3IraudBuIyC6AC0FfUBI4MtOP1roOrdPs6eztUrvLqYUyoBGJOYXggk53A84Dw3jLO+Is4RFI4YeuWHbd2/wDNdF4I8SDTa60We4tuYubJKkbWjco5HfjFchfvEEqOdwH2yJ/pXQ+H+jXCXa1uuKQCQBtLgdzOQkyOxYiAOYjGvO74Oynj9T6S0GutX0D2XW4h7qZH2Psfg1sV4X03VW7TBtM93TX1UbkBYm4QAdpBlSDkQQIPau08Nf4kpdhdSu0x9a5GO5Tn9p+wquVb7HVNdz0ClYdJq7d1Q9tldT3UyPt9/is1VkytKpSgK0qlVoBSlKAUpSgFKUoBSlKAUpSgFUqtUoDU6us2Lw97dwf/AKmvnDVLvtwDkMP6A4r6M65ZZ9NeVSQzWrgBGDJUxkV849StlbcXBBPG3ORwZqUU3wRbS5Ne9qQhC6m2WBHp2xn5+K3+idCubDfJ85Av0ZJAMcqT9PBx8H4q7pXSrtsC7qB5ymB6vUoz37rz7H5jkZeq6wG4V0e/czBYPrIjlVbIPq7ZAjEZmyuDe0fp9CE5Jc/Uyay+txtumUpdAUHaCbdv+ZhKyGIgQo3TjnjNo9M+9WtsDB3N5qhmJzLuST7QACIg5hWNbfTBas+WLpFu/O9g4LAMRAZyRBxJg4EmCIgyt3RhLd3dgiCszEk+prjEH04EYIaMcBVu3h+Hj98/QqypcnNafTWPOuum9nUO6JcQbHiZJY/SuScx2zOKs/gGuB9RcZbAKlkBWUcERAXiD/KQZmYit7zbTbfMfzLakbrYwzAfSzbuQGmLcnBmT6qrrbRcM7ISHcvbslmAG6JdoIMlRgD7/SM7YvThy27fQzNZ2juc5dBdWITapI3bVIWRxuJmDxiYwMV1NhtPsN2xeazdjIYn3HoCgRGAIEgAcVZqdNcewtuwPJtEDzLbuCd8qRuc4BYEHadsRmJExmq0ZsWkuXCu24W27WVj6DDEgHAz3rs41yWW1Hft/ZyDmntvt94JW/1PcysTbvXsICE2ovIVgWUGQW4GK1bNooE8td0k7l4Z+VU+4hgSBHYEzOLum6nTsgW6gg7SrKIJ5+ppDCZ94ELjBmXXpQCb2ZjJNon0eZO8Ify7iJ7bpKnjtWa6tQ448vP9C6uTlyY9F1G5p2LW7mx12T64DC4BAUERcQRMkES5jBBPddF8byANUmwnAZc9hIa2Mggnbic9hXnaK3mtdaWAmTb2nbAxtVC2cAA/lEnmCNS2dkG8+yJ8q3cOxctuBeciWAKhuYE45zuGr2LlLB7D4h8VW9PY820BqCRuUIw2kfzFxIArL4d8UWdXbVh+G5AlGYGCe24YP9D8V5D4hXUPpbM2DbVSxdLfrjgISFnETnME1D+FL1w6hfIVyMhzBCBYzuPH2HvFUuJcnsfSVK4DwBrtUdVftXb/AJtpU3KkD8M7lEbueJxXf1AkKrVKUBWlUqtAKUpQClKUApSlAKpVaoaAVw3jfwtZZUaygRrl1LZA/wCmfMMSV7EH2ruKiOs+q7pkP0i4bjHsPLU7RPvuIpnHAwnyeSdasaq0rD8vmMpuQSjshIOfpme5WTUR061bAVSr+cWneCFKn8oR5jnJLCPaOT7bodGbVrydyXE9U7l+rexY7gSRyTXKdf8AA6PLWCLbfyGTbP27r+kj4rXR1GlYkv8AfqZbaG3mLOMFlbNxrt5TqUPpDlistkgkTJHpOePY1hsdWLbxqC90MPzEsqn3KSJ4HBERNWdR6ZdsHY6suSQDlT8g8Gt7T2rGpOwIbNwA7QvqVu8knJjOOY7ntvi62tS3/r27exkepPD+/cp0PR277XH2hTbUEIPoE+kM7NMmcxGT2ORWz4mdReC2lPmME9AJb1R9bbuXMAgcDkkiK0+reatpLRRPKQwLiL9RAIO5vfmfkE5ipPwZprJBIuAX+IOCJnFsnB4z3PtVN2y8WSzjhc/uW186E/1NbSeHL1lkugq7zLIwlWkyQST6p7zH3qH1HTrg1Zu3baPYFzc9sLCwcbGRhKj23foTzXpb3HVdzHdHG1fUSfntXF+JOvlvw12l8y45tjuisDz79u2e2JdVrlixZ+Rq8DSvgeCG1Vu3J8pSlufSpO4gCIBbv/zmrtP1B1OSWXaVgkboYFcNEiJx2+DxUXcveUMHnAXsSe2a39VYe2dt1SjwCVOeR2I5HzXrUXV2rR3MNtU63q7E7q+vJqDtf0elgDG0eraYJBbkqPVGI4mIs8R6RX0PlW0QlSjJcBUblXduL9we5YEgwcAZqCOlublXY25o2qQQWniPcVO9S6PZ0+m2Xb7C8xEpbO5QcGGQHIGCTjtE4FVXUVrEUyVds92zl+n9e1nTyqkHyzlUuepCP/tsDj/tNSGp8bsd9yyzqzKF8t4Nu37uhnJxAwO5M1r+XdsofpuWWwfz2iT7gxtb9mrZ8MWLO2/ai6PN2N+GWKp5c7WLAbhEnn359893Syisx3XoX13xk8PZkl4F6q+mZ2uXTad9jAAAlseoMIkmTEe4IGa7zw//AIl2Lp8vVL5Dgkbs+WY7mfUn2Mge9cNoNyeZbXbDtkkq+5RgDarEr6RxDCewrNojcu7kvWwm4bNzMsNt9QC3DLEyMDOec4rO61B/Env8i1TcuGe22rgYBlIZSJBBkH5BFanWeq2tJZa9fbaij9SeyqO5PtXjmj6pqdETd07eXbjc9poK4O1iVU7Cd3Owg5GBUN4u8W3+oXUFxYtgQqL9CmILHvJznsMD5jbVow08pkq7NXY9j8LeOdJr4W2xt3SP+lcgMe/pIMN74M/FdNXhn+G3Rlt63T4zudoOdsW3P74Fe51UywrSqVWuAUpSgFKUoBSlKApFU21dSgLPLHtVr2Qay0oCH6j0lLilWUMp5BAI/rXAdc8ExJsH52Mf/i3/AJ/evViK19Rpg1TjNxeUQlBSW54Y+p1Gnb1EyBthwSQN27DckSPcjtkVksmy5m2xtM5A24ZcmNrLAUj78AFjJIFdH46uW7jjT24Lq0u/5beCQhIGWMfT8Ac1yPVrdq24FgtKYZicbl9iO/f9vavXp+OKzy/49TzbPhk8cErrus6i1ZuWnYIzqyhiS6YgHOWUieGmJH0xXGPcazAurBOVIIKt8qwMEfIJroOm9UKH8UeYsEZALDHZmBIHxx8czi0nRbWpuAsoSzuggt9W0AlQTy0QSeBPaQDCfSR3b2/gsh1EuOSNtdPG+5a6hYdSyg27ikkJ/wBq/Up4+/tyJjpuuXbbsva8wKRsMbnEwAu04YfHfHYQc3XNchUWbQUqseoKwjbgBdxkSIknmK3/AArd01m29wnfqYIRMBhOPwy2CT789o9+V0KFeqS37f76HbLdctMXsT2k0/8ADlFkG6+5h5hmII3CRBLkNwMDMd90bee4m2zrLAuoTtV7ctJyRO4gho/NPznJrV0+u02phNRaNu6CAGQNvLe8qN26YMGRWlf1V25Omt3TcWTudjiJgKCO2QCc7iYGPqpjVKUsS9/9TRNzjGOV9/qjR6gtoeZb0wm2TLsSCSAZCr/kBEz3IB4Are1CWbVnyoViVRkAJnKgtdeDmSfT8ADGapb0NuyrXXS4/ltshgApcxAZASQuZyc8RzWjf0iagNfvOQF4uIfWWPCWx7/EYHtXOr6rCVdb9yzpunT+Of7G/wBK0zx+Fbzd9O0lQWVRLbGbjIzMgyBmsb6xmF0kBPLKmDkbZCFHBwYMEGMeoCBAFOj6kKjXb96dQVNpFAYeSARJYQIOOBg9+9QPUdeLm61acifUxbLu2fUQOwk4+5JOIV3TjHNiy+3qcnVGUsQ2Rb1brRvuLZ3KDLAAsQT3MsfvjtJ7nO/0XpnlKC5LMON3InifmKp0vQlVVrsFx8QPvFZOpdQFscbmP0qOTWSTyzQlhYJzwz1ddPrrLMR6m2GeQLno3fEEjNe1g188eDPD1zW6hGIPZnY/SqgzP27Adz8V9DrUZYOorVaUqJ0UpSgFKUoBSlKAUpSgFKUoBXGeN/FTWvwNLm82GuDItcSB73IMhefg8Vk8Y+J2thrGlZfO4ZzlbWBiBM3DIhfn9K88uhmY27BkqAlxnI3EkmVDDLlvUCCJ5Ij1Rrop/NIzXW/liYrts7ns6SWb6nd2BMmUO08SxeCRnMTzWXV6ZQgtW2UTJVXGYYJkMR6SSv1NtnMbVjc1upt6e2qpmRuVJ9J3QdzgGCAeMmYgHZg6VrU2jL3h5rMoABcoyvwWgfVJzj3jEVsnKcY60smWKi3hss0SpZuf/UgqFE5E/M7e8gEL2kqciayazV6U3BdZfMtceWvYsh23G9I9UzhiZ+wrV1Giu3tnmXVCosvu3fgLMS4I+owIXljHPNWIlzVsun0dtvLWWCyNzEDN263G48ewkKPnli8RqTbWOfInX8Caxkyroxct3L6OiIpMWiRvEAcZkEmYAB/StR7RGGVlJzDAqT9gealtb0i7a0Cs9lrd63qTJ2+oqySGnuAVj2rTs9eW85bXBrsKQhTaNrEgliogGY96lXdOK23XzOTrjLnZktp7dz+G/GvFEf6cBoERJPMEEgKDMBoBGK0dBobjWbzW1JBKlTjcwtsSRtBn59pTmsmpF25at3blwPaLErbSDc9TlRIBG9+JnJH5q2tRqWvv5VrfbtIqlwBsaFx6UaNo7AEx3PvUoW5zjz39MEZVtckTqurXLmmXTnbsBGdstAM+8fr7d62bWj01lrItTqGVrhVJ5ZiuwsVAlcfSIPzWLX3yrsrql0gkEsrK8jBDFdp3CMzP3q/pevQXU3qi2jIYKD6vSYVmJLQTEiY98Ut6aEo6kvN7d/7Fd0k8ZLvEOhZrGo1RuKdzbRBJZ23KpIxAE7ozwBXP+HFFy4WcKWVcNHqyeCe9dP4svJ/CPD213PbW3bQ/l3bsjMRE+k7Tkx3rlej6pbK3GP8AlA9zzXnTk5c+xtgkiZ6lr1tKSeew7mtDonS7mrvKSZa4donC/I+wEz71k6Xpbt68GVgxcbYH5d35ZPB7z2rvfCHSgLiuNv4L6hCRyY2osfGGP6/NUSeNu5YtztPD/TLektC3bz3Zogufc/2A7Cpy01RtmpGyKiSM9KUoBSlKAUpSgFKUoBVKUoCtcX4z8Wm238LpCDqGhWflbO7An/Oew+R3gHN4t8S7N1jT3FW5B33CQfK4wB3fI+ByfavOOo6O7pbeGnzCN9xd/mLJJk+qCTP1c8ic1ooUNaU3u+F9/wAdyi6UtL08d2a9y88m3ZY3bhGXn1CQd1tWgFmPr5mZMCQSdrW37WmS35c7oMKGBD7o9TlIDIIx/NH8tWtqremsqEyXVWAlxvOQWYGCLfGIG6IAgFjzt26zsWclmYyT3J/T9oFetXXreXx/J58paeOS67dZmLOSzMZJPJJ/5xW90zQXC49CncgZbm47bPqEP6DJecBeS0Ad6p0uw6uSRb2m3uZnhrdtZybg5mQBAIMgDMxW/wBA6kX1C2bFpmt/zEjzZiG1DsZWYkFWBUKdvczC+7KxHhE6q8by5I+6l7V3RprCsFBLnzDBYn6r95hjjiMAQFmc9j0Xp1o6dl6XqY1Fs/iMY23iJjcrAwnO1h881tacNZD6l3XW6e5bFu6baglFTcTtEneks24duwgQMGo6VetJZPShbtWbjC7cuFgWA+ob2bm2FnAnP7nDOzVsvp7mqMcbmv0bxbrQNUuoRTd09sXArLtMKwDzt5wwII/rWjrOoN1LymewqW59KD67zjEm4FlbK/mPwQJP03+IeorrLgZV/BUNbDL6H1RUgssz6bCkBmY4WOZiNPqfWb2lRrJCi7Poe3HlhPp2qn5NuzbtYY2zzJaUI75S3ON+fBBa3T3NHfUhl3LtuIwkd5Eq2VIIgq2cfqZQ6wbvO11twxAFo2/RtgsWEKQQ0mZOa1en6KfxtSHYuZtrJDXDxiPUckRGBGYEVlN/+HWbkm8N2HGB5gzwdrLyCSCW3YIiRfJKW3f0+/3K4towajp1y3bt3GZX8zaQFJL+oEicZOM+xIrdtdPsrYL3GJaMKMFT/Lnk+4jA7jvA6DqTWbiXE2lhJAInkEEFeMyambeqsagu18N/EEgIttfSQFhVAmJkfmmpeLNcvK9OSPhxfozAekBrLNdBXhllTtAByzRBI7enOZiKjenaMO7C2gIf0hTLlScegnJPsTx+lTjXLurKpeQooYeYFBBJI5gyZIg4GJk+42ulX7f8XbtqFDiQWWQim2LgCKpUTiCT3PHz274q28ZfP6HK5NSSzsb/AIe6YIsNbUiHuFj7BQVUfOZP612vTtKqCFESxY/JYyT+9aXS9CLSKikkCeeckmprSJXjHpEhpUqQQVh0yVsigFKUoBSlKAUpSgFKVSgFcp4x8SeSpSyy75AdiwG0T6wpON+2ft7GDGTxV4iFlWS0wDAHc5MKmDiY5kQfafevL+pPbuuiXrjWhADQkwJ/MSZDHBg7oxuJM1pop1PLM91uFhGfqKXdQLaSr6cFSXT6uIZmk5IBYwM9iJp1DUrp7exLvnWmXCmZuQzGWJg+VxwBuiOzGsXWdSAQbtpECStu2og3Igbng4TEwDkyAeSOevXmuMWcyx5P9vsO0dor0Ken14bWyMdl2nOCt+8zku5knJJ/5/QVsdBG929OVXcLhYqlqD/1GgTjEAZJhYzV2ktWPNm9ua1sO0CZ3QPqCwSOePitnU6C42lLWdq6YMzAZDvtJG5zEGJgAnHtJkzu6hP4Ft9/exyqp/i5MNx7mruDT6UMVLbiWgNcYfVevEYAyYHCjAzJPR2fDb6e0qNeQ6S6wN+/ZB3FYG1C0n8In83AJzioXwnfW6RpNy2FusfNug/iXFxtsg8LJn7z+h6jrWvPT0v27ht+W6eVptMgkBSCGu3CcidxmZ3GfvWO1tPQvv1NMEmtTLetdSHTzci4jh0FvT6a2BstrB/Euc5ye/qk9uOQ6Il1rW13u/w0kC2rEeawElFHsB6neIUZ5IrV6L0nzfU+7ywwWFjfcY5FtJxMZLHCjJ7A9L1LqP8ACIQu3z2VFQJO2yvOxVMMsSCCZ3NJIVlqWhR+Fbs5qb3fBg6n1UaVQF2/xJADAf8ATtIAQLagMYgwylTJwxJ3RUX0rpalTf1DHaIIXO5y3BOCZOCAfqx2OYdyWJLSSSSSckzyTXUFvJtC5qWNy7kW0JBA3T3nODk8jcI5k2uOhbcsgpamWa8G2oe+zeewm2BC7B+UELAkQASy5EKI24599SXJZ5YmPvgQAR2EDt2rY12ivABrysAYAJkgRkLOYj+U1vdD6bb3Jc1DqqM222r4DEcs0Z8scE4k+mRkhnSs5GMvBDKm04yf6AVdAIrq/E/RdNbcfiLba4JG0bl+7BPpB91x/l71zur0r2o3DB+lgQUaO6sMH/TvFcrmpLKOWprZm5pdePIu27nqDZEzuJ27RnsBCmf8oEZxHdLu+TcS53Rlb9jn+lZunqjND8Qe8ce57Y/4eK2NT0wJaLmQSfTMgjiFKx9UEk5wRHvV0ZRinHzKcOST8j1y1Bgjg5H61JaNc1z3hV2bS2S3OwL/APiSo/oK6TR14rWHg9ZPKyS1kYrJVlqr6idFKUoBSlKAUpSgKVw3jnx0mlPkWPXdkC4VP/THcA/zkce3J9q7hxINfPGl6WGvumoui1G4l2zuIOYJxPJzWnpoQk259uxm6ic44Ue506objMbrCxtRriBzH5oBYzBuSMCfTBMlj6ef1vUmt+nhgdyqebZiN2SSHgwBPpkk+rCZ9b4nddyWwkAbFcbix2+kXCWOSQAROR78zD9I0xu3lGw3PzMo5IkZPciSJjMTW6vpt/EnwjLK7bREy3dXb1Bm6dlw/nEm20CBuUZXAGVkf5aw3tK9uNwwfpYEFG/9rDBrt9cLHl+UgXUSId1ClxJgbAODJhVEBSRMAE1DazoV3SJKuLk/VZK7pA7lchoxkARODVlXVxe3Hkn97EZ9O+eTmNa7AEIJO0xmCCeCK27N8brYUyfrKniU2khk781o9Rvxd3Km1YX0yTGOROY/er9NqFuNP0leD+YVk6jWrHJ9zXSouCSJ+/qbWrdm1RFsKpC7JgknILEEiOw/4RtuLAW8saViXF2N191VztgE4LGF3HABHbmD81lRwAXJYsGAHcgkFf349+Kk11hDW1LG7aSHFstNsgNlY7Cf0zVcZ42RKUfMkv8A1qzasLdthTenZbT8unCmYAmTPJf85OTErXKFyzSxJYmSTya6N9PY1bu7FdMFCgL6ZaSxLTgGMCBmIqFu6G4ihyh2HgkYPzWqmUPcz2KXsW6PR3Lz7LSl29h7DuSeBXdeD+htYZhqfLUsoCBiCZkwEYmJmSQM4HviI8A9VtWblxbsL5m2GPA2zgnsM88YrpOq9Vs6ey5uXUv78IhKtP3ycd5/2rxf/S625XeAofDt7+/Gxv6WiGjxM7mJemG0xXycPuH1bjckmJxJy0liMRXH+JtDet3vxgBKgKVI2kIAvpA+kf5YxNbnh/rW1vUdhCtktAck4BcyVhTAMx6R71j6wg1d92tXjcaSAtyFLAceUcKR/lMH23c1r6OqdUmpLCKeonGa2e5Bba6HwYLbM63boCkYtNGy4fc7htkdu9YOneGL95HaNm07QHBBYjkfEfNQ+pt+TPmDIJULIMkc5HYdzW+TjNOKe5jWYNSaJTqZsWr02JIVuJlSVIys5A5iScwQalOh9JbWXA7yLSQBwCY/LgRJ7xxUf4f6W2rKFhAWdzRiCZEfOSAPtXpOjsqihEEKMAf8/vWW2zC0rkvqry9XY3NOgUAKIAAAA4AHAFS+jStDSWpqb01qKyGs2EFXUpXDopSlAKUpQClKUBSuW8S+CrGq3Mv4dw5JAlGP+Zff5H9a6k1Q11PBxpNYZ4F1nwre01wLdGwEwHMm2fkMBn7RPxVuo1XkWltKg3PbadrA5eVLEqDukQVgiJIMjFe86nTrcUq6h1PIYAg/oa4DxJ/h6hltLjn8N88/yMeP1/ettfWN4Vm6MNnS6cus4nS6Z9Kh1BP44ggtuIm5AKEFfUxU3JIPpZIwa2uj9ct3XZ9WyqywRAba8GQpGYC8wOSQTJUVFdb0d5bjeYrK2CVPMgAFj2JMSSOSTUWVrdGqF0c538129DN40q5Ywdh1PQjXvviBEqysDAHIP8zGQT/KNvMkVyXUejMGm2GdDO10EkgEgyB8gie9ZbXUryW/LR4SSdpAIzzyP6VP6TrtkLsTaty6F3FlaFaIhI7DhFkDAE1U67KVjGqPl/b8i+M4Wb5wzjkvtbEHj3H/ADFbmnuoDvUjfET7z2I/b5rodb0K1s3N+HdY7QoaYPu47mJZmECASAO/M6rply2u4rtBiGBBUzwcHg9j3qrwoWb1v2f9FyslHaa+/UzK5S2A4yWHYlYZufiAamh1JmNu1qCblm3tlAAGKiQo3CCQPYmubTUNID8Vt6e+N5Ke22CTEc/pWdqUHiRZtLdHR6Kyr+Y9gC2itaMF2RiybyCQjYtwcg4wKgdd0m6m240Lun0xlZkxtP8ApjgTOKut3FCDzInIIPfkiD37VF67xBcJgBTAgbpYgDsJOKlUo6m+7x8vUrtc9OEbVmw+J7DPeazfwre374/vUK3Vb55ePhQF/tWs7s31MT9yT/etkc8IyST5Z2NrxDds22U3QRt2gbpuD4UgzH3kDkZrQ6F0m5rLoZh6e38oA/0H9T+taXQejNfcADH9/wDb3NerdK6etlAq/qff/as9s1DKjyXVQc+eDZ0GlW0oRBgfuT7mpbSWJrBpbM1PaHTVhZuSM+j08VvgVRFirqiSFKUoBSlKAUpSgFKUoBSlKApFY3Say0oCB6v0e3fWLihvb3H2PIrzvr3gpklrUsPb84/0b+9ewMtat/Sg1ZCyUHmLK7KozWJI+eb2icHbtJMwAAZn2jmfipLpxs2LW9iC9y20HngwFT0ETuEGeMGCOfUus+G7d7JEN2dcN/v+tcH13w3dVt14s6AEB0AkE/mZe59zOYHqxW+PWqa02fIwy6WVe8dzR6eL11nvX2iy0HYxEFXlxDHIAK2zBgMpPastnX/xuAPSuCrJgA4Lnnc3AAwBMmYArR1m+6+0kiyWthm2woJ4zEhC24hThZ4wKv1OrJXyNOCCdy7TK+WEJfkth/r3NJEDtwJyqUvijz2xwjkbWtn9WYupdGtswGljHp2kkhyJLATP0iJPHqGQcVAavSNacqPS3cTI/Q/vXWDVrpLYJJusfSGYqXKxPpGQbcsSCTySO2Nm3p0uJ5l6WVvUu5JuEt9bEDMyICAxAHJzUXY4rFizHs+7ZalneDw/kcOdZCsr8mMn7itW3oixklQfYNP/AMZqY6hox5htp6pgledh7pOZ28E10HSugoFBM++MSff7UsrhTiSfPCORsla9OODkF6O57/srf6gVt6HoBdgvqJPaFH/9H967+10m2eVJ+5P/AJqR0fTUTKIFnkgZP61n/wCiZZ/zp8mv0bpa2FCqBPcgf0HxU3prE1dp9JUxotHWaTyaIrGyK6HS1MWrcVbZtRWeoExSlKAUpSgFKUoBSlKAUpSgFKUoBSlKAUpSgLHtzWnqNGDW/VCKA4bq/hZSS9om0/uvB+4/8f1riNV0ltLu3K4YhxuUyr7srDflIYBgeZHFe2XLQNR2s6argggEHkESDVsLZQ4KbKYzPEdLZLMbmp3NCbl3AmQp2k4YSFOSoIxJ+9vXOotqHGyQF+kiQxLAA9+JBgY5+TXfda8HyrCySoPKEnaY9j2/Wag9B4WYP60KKOSWBLfAg4Hua2rrI/ia37eRkfTT/CnsR3h3omNzDH947D4/vXX6XQE9q3tH0/gAYFdDodABWOdjk9T5NtdagsIitL0r4qRtdMAqXS0BV8VVkng0bWiArbS0BWSlcOilKUApSlAKUpQClKUApSlAKUpQClKUApSlAKUpQClKUAqhFVpQGG5ZBrTu6AGpKkUBH6fRgVvKsVWKrQClKUApSlAKUpQClKUApSlAKUpQClKUApSlAKUpQClKUApSlAKUpQClKUApSlAKUpQClKUApSlAKUpQClKUApSlAKUpQClKUB/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2" name="Imagem 6" descr="DSC00148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1560" y="2507381"/>
            <a:ext cx="5357812" cy="4017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Retângulo 14"/>
          <p:cNvSpPr/>
          <p:nvPr/>
        </p:nvSpPr>
        <p:spPr>
          <a:xfrm>
            <a:off x="6084168" y="3140968"/>
            <a:ext cx="3059832" cy="70788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lIns="91440" tIns="45720" rIns="91440" bIns="45720">
            <a:spAutoFit/>
          </a:bodyPr>
          <a:lstStyle/>
          <a:p>
            <a:r>
              <a:rPr lang="pt-BR" sz="2000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Sensor de Temperatura</a:t>
            </a:r>
          </a:p>
          <a:p>
            <a:r>
              <a:rPr lang="pt-BR" sz="2000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Porta Analógica A2</a:t>
            </a:r>
            <a:endParaRPr lang="pt-BR" sz="2000" b="1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</a:endParaRPr>
          </a:p>
        </p:txBody>
      </p:sp>
      <p:cxnSp>
        <p:nvCxnSpPr>
          <p:cNvPr id="18" name="Conector de seta reta 17"/>
          <p:cNvCxnSpPr/>
          <p:nvPr/>
        </p:nvCxnSpPr>
        <p:spPr>
          <a:xfrm flipH="1">
            <a:off x="5148064" y="3356992"/>
            <a:ext cx="936104" cy="86409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Logotht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954498" y="0"/>
            <a:ext cx="2189502" cy="980728"/>
          </a:xfrm>
          <a:prstGeom prst="rect">
            <a:avLst/>
          </a:prstGeom>
        </p:spPr>
      </p:pic>
      <p:grpSp>
        <p:nvGrpSpPr>
          <p:cNvPr id="2" name="Grupo 6"/>
          <p:cNvGrpSpPr/>
          <p:nvPr/>
        </p:nvGrpSpPr>
        <p:grpSpPr>
          <a:xfrm>
            <a:off x="-504056" y="0"/>
            <a:ext cx="2627784" cy="1772813"/>
            <a:chOff x="3550856" y="2892326"/>
            <a:chExt cx="1367683" cy="923330"/>
          </a:xfrm>
        </p:grpSpPr>
        <p:sp>
          <p:nvSpPr>
            <p:cNvPr id="5" name="Retângulo 4"/>
            <p:cNvSpPr/>
            <p:nvPr/>
          </p:nvSpPr>
          <p:spPr>
            <a:xfrm>
              <a:off x="3550856" y="2892326"/>
              <a:ext cx="1367683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pt-BR" sz="5400" b="1" cap="none" spc="0" dirty="0" smtClean="0">
                  <a:ln w="31550" cmpd="sng">
                    <a:gradFill>
                      <a:gsLst>
                        <a:gs pos="25000">
                          <a:schemeClr val="accent1">
                            <a:shade val="25000"/>
                            <a:satMod val="190000"/>
                          </a:schemeClr>
                        </a:gs>
                        <a:gs pos="80000">
                          <a:schemeClr val="accent1">
                            <a:tint val="75000"/>
                            <a:satMod val="190000"/>
                          </a:schemeClr>
                        </a:gs>
                      </a:gsLst>
                      <a:lin ang="5400000"/>
                    </a:gradFill>
                    <a:prstDash val="solid"/>
                  </a:ln>
                  <a:solidFill>
                    <a:srgbClr val="FFFFFF"/>
                  </a:solidFill>
                  <a:effectLst>
                    <a:outerShdw blurRad="41275" dist="12700" dir="12000000" algn="tl" rotWithShape="0">
                      <a:srgbClr val="000000">
                        <a:alpha val="40000"/>
                      </a:srgbClr>
                    </a:outerShdw>
                  </a:effectLst>
                </a:rPr>
                <a:t>DEV</a:t>
              </a:r>
              <a:endParaRPr lang="pt-BR" sz="5400" b="1" cap="none" spc="0" dirty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FFFFFF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</a:endParaRPr>
            </a:p>
          </p:txBody>
        </p:sp>
        <p:sp>
          <p:nvSpPr>
            <p:cNvPr id="6" name="CaixaDeTexto 5"/>
            <p:cNvSpPr txBox="1"/>
            <p:nvPr/>
          </p:nvSpPr>
          <p:spPr>
            <a:xfrm>
              <a:off x="3874828" y="3229771"/>
              <a:ext cx="706409" cy="2858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dirty="0" smtClean="0"/>
                <a:t>Rio Claro</a:t>
              </a:r>
              <a:endParaRPr lang="pt-BR" dirty="0"/>
            </a:p>
          </p:txBody>
        </p:sp>
      </p:grpSp>
      <p:sp>
        <p:nvSpPr>
          <p:cNvPr id="8" name="Retângulo 7"/>
          <p:cNvSpPr/>
          <p:nvPr/>
        </p:nvSpPr>
        <p:spPr>
          <a:xfrm>
            <a:off x="1763688" y="221739"/>
            <a:ext cx="5183855" cy="83099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800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Mini-Curso Arduino</a:t>
            </a:r>
            <a:endParaRPr lang="pt-BR" sz="4800" b="1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</a:endParaRPr>
          </a:p>
        </p:txBody>
      </p:sp>
      <p:cxnSp>
        <p:nvCxnSpPr>
          <p:cNvPr id="10" name="Conector reto 9"/>
          <p:cNvCxnSpPr/>
          <p:nvPr/>
        </p:nvCxnSpPr>
        <p:spPr>
          <a:xfrm>
            <a:off x="179512" y="1124744"/>
            <a:ext cx="8784976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Retângulo 11"/>
          <p:cNvSpPr/>
          <p:nvPr/>
        </p:nvSpPr>
        <p:spPr>
          <a:xfrm>
            <a:off x="427721" y="1844824"/>
            <a:ext cx="4040017" cy="70788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000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Arduino: O que é?</a:t>
            </a:r>
            <a:endParaRPr lang="pt-BR" sz="4000" b="1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</a:endParaRPr>
          </a:p>
        </p:txBody>
      </p:sp>
      <p:sp>
        <p:nvSpPr>
          <p:cNvPr id="13" name="Retângulo 12"/>
          <p:cNvSpPr/>
          <p:nvPr/>
        </p:nvSpPr>
        <p:spPr>
          <a:xfrm>
            <a:off x="602357" y="2828543"/>
            <a:ext cx="6129883" cy="240065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lIns="91440" tIns="45720" rIns="91440" bIns="45720">
            <a:spAutoFit/>
          </a:bodyPr>
          <a:lstStyle/>
          <a:p>
            <a:r>
              <a:rPr lang="pt-BR" sz="3000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O Arduino é uma plataforma de</a:t>
            </a:r>
          </a:p>
          <a:p>
            <a:r>
              <a:rPr lang="pt-BR" sz="3000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prototipagem eletrônica open-source</a:t>
            </a:r>
          </a:p>
          <a:p>
            <a:r>
              <a:rPr lang="pt-BR" sz="3000" b="1" dirty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q</a:t>
            </a:r>
            <a:r>
              <a:rPr lang="pt-BR" sz="3000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ue se baseia em hardware e</a:t>
            </a:r>
          </a:p>
          <a:p>
            <a:r>
              <a:rPr lang="pt-BR" sz="3000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software flexível e fácil de usar.</a:t>
            </a:r>
          </a:p>
          <a:p>
            <a:endParaRPr lang="pt-BR" sz="3000" b="1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</a:endParaRPr>
          </a:p>
        </p:txBody>
      </p:sp>
      <p:pic>
        <p:nvPicPr>
          <p:cNvPr id="1026" name="Picture 2" descr="http://www.tandyonline.co.uk/media/catalog/product/cache/1/image/9df78eab33525d08d6e5fb8d27136e95/a/r/arduino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68144" y="1196752"/>
            <a:ext cx="2903637" cy="2903638"/>
          </a:xfrm>
          <a:prstGeom prst="rect">
            <a:avLst/>
          </a:prstGeom>
          <a:noFill/>
        </p:spPr>
      </p:pic>
      <p:sp>
        <p:nvSpPr>
          <p:cNvPr id="11" name="Retângulo 10"/>
          <p:cNvSpPr/>
          <p:nvPr/>
        </p:nvSpPr>
        <p:spPr>
          <a:xfrm>
            <a:off x="709938" y="4869160"/>
            <a:ext cx="6911123" cy="14773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lIns="91440" tIns="45720" rIns="91440" bIns="45720">
            <a:spAutoFit/>
          </a:bodyPr>
          <a:lstStyle/>
          <a:p>
            <a:r>
              <a:rPr lang="pt-BR" sz="3000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Por ser open: Permite construção caseira </a:t>
            </a:r>
          </a:p>
          <a:p>
            <a:r>
              <a:rPr lang="pt-BR" sz="3000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e software livre, com caráter colaborativo.</a:t>
            </a:r>
          </a:p>
          <a:p>
            <a:endParaRPr lang="pt-BR" sz="3000" b="1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Logotht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954498" y="0"/>
            <a:ext cx="2189502" cy="980728"/>
          </a:xfrm>
          <a:prstGeom prst="rect">
            <a:avLst/>
          </a:prstGeom>
        </p:spPr>
      </p:pic>
      <p:grpSp>
        <p:nvGrpSpPr>
          <p:cNvPr id="2" name="Grupo 6"/>
          <p:cNvGrpSpPr/>
          <p:nvPr/>
        </p:nvGrpSpPr>
        <p:grpSpPr>
          <a:xfrm>
            <a:off x="-504056" y="0"/>
            <a:ext cx="2627784" cy="1772813"/>
            <a:chOff x="3550856" y="2892326"/>
            <a:chExt cx="1367683" cy="923330"/>
          </a:xfrm>
        </p:grpSpPr>
        <p:sp>
          <p:nvSpPr>
            <p:cNvPr id="5" name="Retângulo 4"/>
            <p:cNvSpPr/>
            <p:nvPr/>
          </p:nvSpPr>
          <p:spPr>
            <a:xfrm>
              <a:off x="3550856" y="2892326"/>
              <a:ext cx="1367683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pt-BR" sz="5400" b="1" cap="none" spc="0" dirty="0" smtClean="0">
                  <a:ln w="31550" cmpd="sng">
                    <a:gradFill>
                      <a:gsLst>
                        <a:gs pos="25000">
                          <a:schemeClr val="accent1">
                            <a:shade val="25000"/>
                            <a:satMod val="190000"/>
                          </a:schemeClr>
                        </a:gs>
                        <a:gs pos="80000">
                          <a:schemeClr val="accent1">
                            <a:tint val="75000"/>
                            <a:satMod val="190000"/>
                          </a:schemeClr>
                        </a:gs>
                      </a:gsLst>
                      <a:lin ang="5400000"/>
                    </a:gradFill>
                    <a:prstDash val="solid"/>
                  </a:ln>
                  <a:solidFill>
                    <a:srgbClr val="FFFFFF"/>
                  </a:solidFill>
                  <a:effectLst>
                    <a:outerShdw blurRad="41275" dist="12700" dir="12000000" algn="tl" rotWithShape="0">
                      <a:srgbClr val="000000">
                        <a:alpha val="40000"/>
                      </a:srgbClr>
                    </a:outerShdw>
                  </a:effectLst>
                </a:rPr>
                <a:t>DEV</a:t>
              </a:r>
              <a:endParaRPr lang="pt-BR" sz="5400" b="1" cap="none" spc="0" dirty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FFFFFF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</a:endParaRPr>
            </a:p>
          </p:txBody>
        </p:sp>
        <p:sp>
          <p:nvSpPr>
            <p:cNvPr id="6" name="CaixaDeTexto 5"/>
            <p:cNvSpPr txBox="1"/>
            <p:nvPr/>
          </p:nvSpPr>
          <p:spPr>
            <a:xfrm>
              <a:off x="3874828" y="3229771"/>
              <a:ext cx="706409" cy="2858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dirty="0" smtClean="0"/>
                <a:t>Rio Claro</a:t>
              </a:r>
              <a:endParaRPr lang="pt-BR" dirty="0"/>
            </a:p>
          </p:txBody>
        </p:sp>
      </p:grpSp>
      <p:sp>
        <p:nvSpPr>
          <p:cNvPr id="8" name="Retângulo 7"/>
          <p:cNvSpPr/>
          <p:nvPr/>
        </p:nvSpPr>
        <p:spPr>
          <a:xfrm>
            <a:off x="1763688" y="221739"/>
            <a:ext cx="5183855" cy="83099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800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Mini-Curso Arduino</a:t>
            </a:r>
            <a:endParaRPr lang="pt-BR" sz="4800" b="1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</a:endParaRPr>
          </a:p>
        </p:txBody>
      </p:sp>
      <p:cxnSp>
        <p:nvCxnSpPr>
          <p:cNvPr id="10" name="Conector reto 9"/>
          <p:cNvCxnSpPr/>
          <p:nvPr/>
        </p:nvCxnSpPr>
        <p:spPr>
          <a:xfrm>
            <a:off x="179512" y="1124744"/>
            <a:ext cx="8784976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Retângulo 12"/>
          <p:cNvSpPr/>
          <p:nvPr/>
        </p:nvSpPr>
        <p:spPr>
          <a:xfrm>
            <a:off x="539553" y="1700808"/>
            <a:ext cx="5616624" cy="70788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lIns="91440" tIns="45720" rIns="91440" bIns="45720">
            <a:spAutoFit/>
          </a:bodyPr>
          <a:lstStyle/>
          <a:p>
            <a:r>
              <a:rPr lang="pt-BR" sz="4000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Sensor de Temperatura</a:t>
            </a:r>
            <a:endParaRPr lang="pt-BR" sz="4000" b="1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</a:endParaRPr>
          </a:p>
        </p:txBody>
      </p:sp>
      <p:sp>
        <p:nvSpPr>
          <p:cNvPr id="28679" name="AutoShape 7" descr="data:image/jpeg;base64,/9j/4AAQSkZJRgABAQAAAQABAAD/2wCEAAkGBxIREhUUERQVFBQWFxUWGBcVGBgXFRggFBgYGBoYGBgYHCkgHR4pHhgYITIhJSktLi8uGB8zOTMsNygtMCsBCgoKDg0OGxAQGzQmICQsLC8sMiw0LCwvMSwvNDQsLC8xLCwsLy8sNCwsLCwsLC80Lyw0LywsLCwsLCwsLCwsLP/AABEIAOEA4QMBIgACEQEDEQH/xAAcAAEAAQUBAQAAAAAAAAAAAAAABQECAwQGBwj/xAA9EAACAQMDAgUCBAQFAwMFAAABAhEAAyEEEjEFQQYTIlFhMnEjQoGRFFKhsQdiweHwM4LRFXKyJGOSosL/xAAZAQEAAwEBAAAAAAAAAAAAAAAAAgMEAQX/xAAuEQACAgEDAgQEBwEBAAAAAAAAAQIDERIhMQRBE1FhgSKh4fAyQnGRscHRFAX/2gAMAwEAAhEDEQA/APcaUpQClKUApSlAKUqlAKVE+JPEFnQ2t90yxwlsfU7ew+Pc9v2ryPS/4k9QGouMRgkEW2UeUB/KD9QI9/37UB7lStfp2p821buEbS6I8TMblBiYE88xV1zV21uLbLAXHDMq/mYJG4gew3D9xQGelUpQFaUpQClKUApSlAKUpQClKUApSlAKUpQClKUApSlAKUpQClKpQCoTxV4ltaG3ub13Gny7Q+pyP7KO5/uYFYPGXiu30+3J9d5gdlv+m5vZQe/fgV4J1rrH8UW1V67dW6HyI2k7eFSfyx27TmupAzeIettrTdu6t7qXFICkelY5UWs4j/c8k1EaTrha4GaSske5iMT71BdT6k+oub3P2E4H+/zVuiJkASZ4AEn9qng4fQHiDxSrdLazo7xXVJb01vaBDNvNtHVSSI5IL4Ag571zP+GfUbj9Sto9wuLR1CKAWa2m6Ay2y2dsoInnbPevN/8A1V9sb22n8rZjJwrc7fjt81K+GNe1q6G0xNtwdyxE/YTzxxUHBncn1HdvKsbmCyQokgSTwBPJ+KwdN6hb1Cl7RlQ9y2SRGbTFG5+Qa8J8eddbVW7Vy5e+nTAMu2A1y5eIAto49L7R6n7ACJr0f/B25u0BksYvXPq7SFbHwZnOZJqJ07mq1SldOFaUpQClKUApSlAKUpQClKUApSlAKUpQClKUApSqUArlvG/jK309IEPfYStv259bxkLjjk9u5E91a+1uxddI3JbuMs5EqpIkfcV836vUXvMa/cueZvncHElmMxngAfsAIjtXUgWa/qzXnXWHUMzsSWBGWjBUgjAHGMAD7VzXUbrXW3P8/YfAqQjzWPmNtPb2+wq/qKPbRQ67lbCxzj3Hap+hwgLulIiM/bPNSfT9KbYV/VuMwTgf9pHOO/zU14c8PM03gwlVLbGO1iM5URlcH7weKkPEfUrRttba1tveWF9IAUTwXnkgf+6Oxq6t4ljGX/BVN5XJxWt0Vy39Q9LElSCIOfjv8Vk6fabaWgbQwWSck8jaOe3IraudBuIyC6AC0FfUBI4MtOP1roOrdPs6eztUrvLqYUyoBGJOYXggk53A84Dw3jLO+Is4RFI4YeuWHbd2/wDNdF4I8SDTa60We4tuYubJKkbWjco5HfjFchfvEEqOdwH2yJ/pXQ+H+jXCXa1uuKQCQBtLgdzOQkyOxYiAOYjGvO74Oynj9T6S0GutX0D2XW4h7qZH2Psfg1sV4X03VW7TBtM93TX1UbkBYm4QAdpBlSDkQQIPau08Nf4kpdhdSu0x9a5GO5Tn9p+wquVb7HVNdz0ClYdJq7d1Q9tldT3UyPt9/is1VkytKpSgK0qlVoBSlKAUpSgFKUoBSlKAUpSgFUqtUoDU6us2Lw97dwf/AKmvnDVLvtwDkMP6A4r6M65ZZ9NeVSQzWrgBGDJUxkV849StlbcXBBPG3ORwZqUU3wRbS5Ne9qQhC6m2WBHp2xn5+K3+idCubDfJ85Av0ZJAMcqT9PBx8H4q7pXSrtsC7qB5ymB6vUoz37rz7H5jkZeq6wG4V0e/czBYPrIjlVbIPq7ZAjEZmyuDe0fp9CE5Jc/Uyay+txtumUpdAUHaCbdv+ZhKyGIgQo3TjnjNo9M+9WtsDB3N5qhmJzLuST7QACIg5hWNbfTBas+WLpFu/O9g4LAMRAZyRBxJg4EmCIgyt3RhLd3dgiCszEk+prjEH04EYIaMcBVu3h+Hj98/QqypcnNafTWPOuum9nUO6JcQbHiZJY/SuScx2zOKs/gGuB9RcZbAKlkBWUcERAXiD/KQZmYit7zbTbfMfzLakbrYwzAfSzbuQGmLcnBmT6qrrbRcM7ISHcvbslmAG6JdoIMlRgD7/SM7YvThy27fQzNZ2juc5dBdWITapI3bVIWRxuJmDxiYwMV1NhtPsN2xeazdjIYn3HoCgRGAIEgAcVZqdNcewtuwPJtEDzLbuCd8qRuc4BYEHadsRmJExmq0ZsWkuXCu24W27WVj6DDEgHAz3rs41yWW1Hft/ZyDmntvt94JW/1PcysTbvXsICE2ovIVgWUGQW4GK1bNooE8td0k7l4Z+VU+4hgSBHYEzOLum6nTsgW6gg7SrKIJ5+ppDCZ94ELjBmXXpQCb2ZjJNon0eZO8Ify7iJ7bpKnjtWa6tQ448vP9C6uTlyY9F1G5p2LW7mx12T64DC4BAUERcQRMkES5jBBPddF8byANUmwnAZc9hIa2Mggnbic9hXnaK3mtdaWAmTb2nbAxtVC2cAA/lEnmCNS2dkG8+yJ8q3cOxctuBeciWAKhuYE45zuGr2LlLB7D4h8VW9PY820BqCRuUIw2kfzFxIArL4d8UWdXbVh+G5AlGYGCe24YP9D8V5D4hXUPpbM2DbVSxdLfrjgISFnETnME1D+FL1w6hfIVyMhzBCBYzuPH2HvFUuJcnsfSVK4DwBrtUdVftXb/AJtpU3KkD8M7lEbueJxXf1AkKrVKUBWlUqtAKUpQClKUApSlAKpVaoaAVw3jfwtZZUaygRrl1LZA/wCmfMMSV7EH2ruKiOs+q7pkP0i4bjHsPLU7RPvuIpnHAwnyeSdasaq0rD8vmMpuQSjshIOfpme5WTUR061bAVSr+cWneCFKn8oR5jnJLCPaOT7bodGbVrydyXE9U7l+rexY7gSRyTXKdf8AA6PLWCLbfyGTbP27r+kj4rXR1GlYkv8AfqZbaG3mLOMFlbNxrt5TqUPpDlistkgkTJHpOePY1hsdWLbxqC90MPzEsqn3KSJ4HBERNWdR6ZdsHY6suSQDlT8g8Gt7T2rGpOwIbNwA7QvqVu8knJjOOY7ntvi62tS3/r27exkepPD+/cp0PR277XH2hTbUEIPoE+kM7NMmcxGT2ORWz4mdReC2lPmME9AJb1R9bbuXMAgcDkkiK0+reatpLRRPKQwLiL9RAIO5vfmfkE5ipPwZprJBIuAX+IOCJnFsnB4z3PtVN2y8WSzjhc/uW186E/1NbSeHL1lkugq7zLIwlWkyQST6p7zH3qH1HTrg1Zu3baPYFzc9sLCwcbGRhKj23foTzXpb3HVdzHdHG1fUSfntXF+JOvlvw12l8y45tjuisDz79u2e2JdVrlixZ+Rq8DSvgeCG1Vu3J8pSlufSpO4gCIBbv/zmrtP1B1OSWXaVgkboYFcNEiJx2+DxUXcveUMHnAXsSe2a39VYe2dt1SjwCVOeR2I5HzXrUXV2rR3MNtU63q7E7q+vJqDtf0elgDG0eraYJBbkqPVGI4mIs8R6RX0PlW0QlSjJcBUblXduL9we5YEgwcAZqCOlublXY25o2qQQWniPcVO9S6PZ0+m2Xb7C8xEpbO5QcGGQHIGCTjtE4FVXUVrEUyVds92zl+n9e1nTyqkHyzlUuepCP/tsDj/tNSGp8bsd9yyzqzKF8t4Nu37uhnJxAwO5M1r+XdsofpuWWwfz2iT7gxtb9mrZ8MWLO2/ai6PN2N+GWKp5c7WLAbhEnn359893Syisx3XoX13xk8PZkl4F6q+mZ2uXTad9jAAAlseoMIkmTEe4IGa7zw//AIl2Lp8vVL5Dgkbs+WY7mfUn2Mge9cNoNyeZbXbDtkkq+5RgDarEr6RxDCewrNojcu7kvWwm4bNzMsNt9QC3DLEyMDOec4rO61B/Env8i1TcuGe22rgYBlIZSJBBkH5BFanWeq2tJZa9fbaij9SeyqO5PtXjmj6pqdETd07eXbjc9poK4O1iVU7Cd3Owg5GBUN4u8W3+oXUFxYtgQqL9CmILHvJznsMD5jbVow08pkq7NXY9j8LeOdJr4W2xt3SP+lcgMe/pIMN74M/FdNXhn+G3Rlt63T4zudoOdsW3P74Fe51UywrSqVWuAUpSgFKUoBSlKApFU21dSgLPLHtVr2Qay0oCH6j0lLilWUMp5BAI/rXAdc8ExJsH52Mf/i3/AJ/evViK19Rpg1TjNxeUQlBSW54Y+p1Gnb1EyBthwSQN27DckSPcjtkVksmy5m2xtM5A24ZcmNrLAUj78AFjJIFdH46uW7jjT24Lq0u/5beCQhIGWMfT8Ac1yPVrdq24FgtKYZicbl9iO/f9vavXp+OKzy/49TzbPhk8cErrus6i1ZuWnYIzqyhiS6YgHOWUieGmJH0xXGPcazAurBOVIIKt8qwMEfIJroOm9UKH8UeYsEZALDHZmBIHxx8czi0nRbWpuAsoSzuggt9W0AlQTy0QSeBPaQDCfSR3b2/gsh1EuOSNtdPG+5a6hYdSyg27ikkJ/wBq/Up4+/tyJjpuuXbbsva8wKRsMbnEwAu04YfHfHYQc3XNchUWbQUqseoKwjbgBdxkSIknmK3/AArd01m29wnfqYIRMBhOPwy2CT789o9+V0KFeqS37f76HbLdctMXsT2k0/8ADlFkG6+5h5hmII3CRBLkNwMDMd90bee4m2zrLAuoTtV7ctJyRO4gho/NPznJrV0+u02phNRaNu6CAGQNvLe8qN26YMGRWlf1V25Omt3TcWTudjiJgKCO2QCc7iYGPqpjVKUsS9/9TRNzjGOV9/qjR6gtoeZb0wm2TLsSCSAZCr/kBEz3IB4Are1CWbVnyoViVRkAJnKgtdeDmSfT8ADGapb0NuyrXXS4/ltshgApcxAZASQuZyc8RzWjf0iagNfvOQF4uIfWWPCWx7/EYHtXOr6rCVdb9yzpunT+Of7G/wBK0zx+Fbzd9O0lQWVRLbGbjIzMgyBmsb6xmF0kBPLKmDkbZCFHBwYMEGMeoCBAFOj6kKjXb96dQVNpFAYeSARJYQIOOBg9+9QPUdeLm61acifUxbLu2fUQOwk4+5JOIV3TjHNiy+3qcnVGUsQ2Rb1brRvuLZ3KDLAAsQT3MsfvjtJ7nO/0XpnlKC5LMON3InifmKp0vQlVVrsFx8QPvFZOpdQFscbmP0qOTWSTyzQlhYJzwz1ddPrrLMR6m2GeQLno3fEEjNe1g188eDPD1zW6hGIPZnY/SqgzP27Adz8V9DrUZYOorVaUqJ0UpSgFKUoBSlKAUpSgFKUoBXGeN/FTWvwNLm82GuDItcSB73IMhefg8Vk8Y+J2thrGlZfO4ZzlbWBiBM3DIhfn9K88uhmY27BkqAlxnI3EkmVDDLlvUCCJ5Ij1Rrop/NIzXW/liYrts7ns6SWb6nd2BMmUO08SxeCRnMTzWXV6ZQgtW2UTJVXGYYJkMR6SSv1NtnMbVjc1upt6e2qpmRuVJ9J3QdzgGCAeMmYgHZg6VrU2jL3h5rMoABcoyvwWgfVJzj3jEVsnKcY60smWKi3hss0SpZuf/UgqFE5E/M7e8gEL2kqciayazV6U3BdZfMtceWvYsh23G9I9UzhiZ+wrV1Giu3tnmXVCosvu3fgLMS4I+owIXljHPNWIlzVsun0dtvLWWCyNzEDN263G48ewkKPnli8RqTbWOfInX8Caxkyroxct3L6OiIpMWiRvEAcZkEmYAB/StR7RGGVlJzDAqT9gealtb0i7a0Cs9lrd63qTJ2+oqySGnuAVj2rTs9eW85bXBrsKQhTaNrEgliogGY96lXdOK23XzOTrjLnZktp7dz+G/GvFEf6cBoERJPMEEgKDMBoBGK0dBobjWbzW1JBKlTjcwtsSRtBn59pTmsmpF25at3blwPaLErbSDc9TlRIBG9+JnJH5q2tRqWvv5VrfbtIqlwBsaFx6UaNo7AEx3PvUoW5zjz39MEZVtckTqurXLmmXTnbsBGdstAM+8fr7d62bWj01lrItTqGVrhVJ5ZiuwsVAlcfSIPzWLX3yrsrql0gkEsrK8jBDFdp3CMzP3q/pevQXU3qi2jIYKD6vSYVmJLQTEiY98Ut6aEo6kvN7d/7Fd0k8ZLvEOhZrGo1RuKdzbRBJZ23KpIxAE7ozwBXP+HFFy4WcKWVcNHqyeCe9dP4svJ/CPD213PbW3bQ/l3bsjMRE+k7Tkx3rlej6pbK3GP8AlA9zzXnTk5c+xtgkiZ6lr1tKSeew7mtDonS7mrvKSZa4donC/I+wEz71k6Xpbt68GVgxcbYH5d35ZPB7z2rvfCHSgLiuNv4L6hCRyY2osfGGP6/NUSeNu5YtztPD/TLektC3bz3Zogufc/2A7Cpy01RtmpGyKiSM9KUoBSlKAUpSgFKUoBVKUoCtcX4z8Wm238LpCDqGhWflbO7An/Oew+R3gHN4t8S7N1jT3FW5B33CQfK4wB3fI+ByfavOOo6O7pbeGnzCN9xd/mLJJk+qCTP1c8ic1ooUNaU3u+F9/wAdyi6UtL08d2a9y88m3ZY3bhGXn1CQd1tWgFmPr5mZMCQSdrW37WmS35c7oMKGBD7o9TlIDIIx/NH8tWtqremsqEyXVWAlxvOQWYGCLfGIG6IAgFjzt26zsWclmYyT3J/T9oFetXXreXx/J58paeOS67dZmLOSzMZJPJJ/5xW90zQXC49CncgZbm47bPqEP6DJecBeS0Ad6p0uw6uSRb2m3uZnhrdtZybg5mQBAIMgDMxW/wBA6kX1C2bFpmt/zEjzZiG1DsZWYkFWBUKdvczC+7KxHhE6q8by5I+6l7V3RprCsFBLnzDBYn6r95hjjiMAQFmc9j0Xp1o6dl6XqY1Fs/iMY23iJjcrAwnO1h881tacNZD6l3XW6e5bFu6baglFTcTtEneks24duwgQMGo6VetJZPShbtWbjC7cuFgWA+ob2bm2FnAnP7nDOzVsvp7mqMcbmv0bxbrQNUuoRTd09sXArLtMKwDzt5wwII/rWjrOoN1LymewqW59KD67zjEm4FlbK/mPwQJP03+IeorrLgZV/BUNbDL6H1RUgssz6bCkBmY4WOZiNPqfWb2lRrJCi7Poe3HlhPp2qn5NuzbtYY2zzJaUI75S3ON+fBBa3T3NHfUhl3LtuIwkd5Eq2VIIgq2cfqZQ6wbvO11twxAFo2/RtgsWEKQQ0mZOa1en6KfxtSHYuZtrJDXDxiPUckRGBGYEVlN/+HWbkm8N2HGB5gzwdrLyCSCW3YIiRfJKW3f0+/3K4towajp1y3bt3GZX8zaQFJL+oEicZOM+xIrdtdPsrYL3GJaMKMFT/Lnk+4jA7jvA6DqTWbiXE2lhJAInkEEFeMyambeqsagu18N/EEgIttfSQFhVAmJkfmmpeLNcvK9OSPhxfozAekBrLNdBXhllTtAByzRBI7enOZiKjenaMO7C2gIf0hTLlScegnJPsTx+lTjXLurKpeQooYeYFBBJI5gyZIg4GJk+42ulX7f8XbtqFDiQWWQim2LgCKpUTiCT3PHz274q28ZfP6HK5NSSzsb/AIe6YIsNbUiHuFj7BQVUfOZP612vTtKqCFESxY/JYyT+9aXS9CLSKikkCeeckmprSJXjHpEhpUqQQVh0yVsigFKUoBSlKAUpSgFKVSgFcp4x8SeSpSyy75AdiwG0T6wpON+2ft7GDGTxV4iFlWS0wDAHc5MKmDiY5kQfafevL+pPbuuiXrjWhADQkwJ/MSZDHBg7oxuJM1pop1PLM91uFhGfqKXdQLaSr6cFSXT6uIZmk5IBYwM9iJp1DUrp7exLvnWmXCmZuQzGWJg+VxwBuiOzGsXWdSAQbtpECStu2og3Igbng4TEwDkyAeSOevXmuMWcyx5P9vsO0dor0Ken14bWyMdl2nOCt+8zku5knJJ/5/QVsdBG929OVXcLhYqlqD/1GgTjEAZJhYzV2ktWPNm9ua1sO0CZ3QPqCwSOePitnU6C42lLWdq6YMzAZDvtJG5zEGJgAnHtJkzu6hP4Ft9/exyqp/i5MNx7mruDT6UMVLbiWgNcYfVevEYAyYHCjAzJPR2fDb6e0qNeQ6S6wN+/ZB3FYG1C0n8In83AJzioXwnfW6RpNy2FusfNug/iXFxtsg8LJn7z+h6jrWvPT0v27ht+W6eVptMgkBSCGu3CcidxmZ3GfvWO1tPQvv1NMEmtTLetdSHTzci4jh0FvT6a2BstrB/Euc5ye/qk9uOQ6Il1rW13u/w0kC2rEeawElFHsB6neIUZ5IrV6L0nzfU+7ywwWFjfcY5FtJxMZLHCjJ7A9L1LqP8ACIQu3z2VFQJO2yvOxVMMsSCCZ3NJIVlqWhR+Fbs5qb3fBg6n1UaVQF2/xJADAf8ATtIAQLagMYgwylTJwxJ3RUX0rpalTf1DHaIIXO5y3BOCZOCAfqx2OYdyWJLSSSSSckzyTXUFvJtC5qWNy7kW0JBA3T3nODk8jcI5k2uOhbcsgpamWa8G2oe+zeewm2BC7B+UELAkQASy5EKI24599SXJZ5YmPvgQAR2EDt2rY12ivABrysAYAJkgRkLOYj+U1vdD6bb3Jc1DqqM222r4DEcs0Z8scE4k+mRkhnSs5GMvBDKm04yf6AVdAIrq/E/RdNbcfiLba4JG0bl+7BPpB91x/l71zur0r2o3DB+lgQUaO6sMH/TvFcrmpLKOWprZm5pdePIu27nqDZEzuJ27RnsBCmf8oEZxHdLu+TcS53Rlb9jn+lZunqjND8Qe8ce57Y/4eK2NT0wJaLmQSfTMgjiFKx9UEk5wRHvV0ZRinHzKcOST8j1y1Bgjg5H61JaNc1z3hV2bS2S3OwL/APiSo/oK6TR14rWHg9ZPKyS1kYrJVlqr6idFKUoBSlKAUpSgKVw3jnx0mlPkWPXdkC4VP/THcA/zkce3J9q7hxINfPGl6WGvumoui1G4l2zuIOYJxPJzWnpoQk259uxm6ic44Ue506objMbrCxtRriBzH5oBYzBuSMCfTBMlj6ef1vUmt+nhgdyqebZiN2SSHgwBPpkk+rCZ9b4nddyWwkAbFcbix2+kXCWOSQAROR78zD9I0xu3lGw3PzMo5IkZPciSJjMTW6vpt/EnwjLK7bREy3dXb1Bm6dlw/nEm20CBuUZXAGVkf5aw3tK9uNwwfpYEFG/9rDBrt9cLHl+UgXUSId1ClxJgbAODJhVEBSRMAE1DazoV3SJKuLk/VZK7pA7lchoxkARODVlXVxe3Hkn97EZ9O+eTmNa7AEIJO0xmCCeCK27N8brYUyfrKniU2khk781o9Rvxd3Km1YX0yTGOROY/er9NqFuNP0leD+YVk6jWrHJ9zXSouCSJ+/qbWrdm1RFsKpC7JgknILEEiOw/4RtuLAW8saViXF2N191VztgE4LGF3HABHbmD81lRwAXJYsGAHcgkFf349+Kk11hDW1LG7aSHFstNsgNlY7Cf0zVcZ42RKUfMkv8A1qzasLdthTenZbT8unCmYAmTPJf85OTErXKFyzSxJYmSTya6N9PY1bu7FdMFCgL6ZaSxLTgGMCBmIqFu6G4ihyh2HgkYPzWqmUPcz2KXsW6PR3Lz7LSl29h7DuSeBXdeD+htYZhqfLUsoCBiCZkwEYmJmSQM4HviI8A9VtWblxbsL5m2GPA2zgnsM88YrpOq9Vs6ey5uXUv78IhKtP3ycd5/2rxf/S625XeAofDt7+/Gxv6WiGjxM7mJemG0xXycPuH1bjckmJxJy0liMRXH+JtDet3vxgBKgKVI2kIAvpA+kf5YxNbnh/rW1vUdhCtktAck4BcyVhTAMx6R71j6wg1d92tXjcaSAtyFLAceUcKR/lMH23c1r6OqdUmpLCKeonGa2e5Bba6HwYLbM63boCkYtNGy4fc7htkdu9YOneGL95HaNm07QHBBYjkfEfNQ+pt+TPmDIJULIMkc5HYdzW+TjNOKe5jWYNSaJTqZsWr02JIVuJlSVIys5A5iScwQalOh9JbWXA7yLSQBwCY/LgRJ7xxUf4f6W2rKFhAWdzRiCZEfOSAPtXpOjsqihEEKMAf8/vWW2zC0rkvqry9XY3NOgUAKIAAAA4AHAFS+jStDSWpqb01qKyGs2EFXUpXDopSlAKUpQClKUBSuW8S+CrGq3Mv4dw5JAlGP+Zff5H9a6k1Q11PBxpNYZ4F1nwre01wLdGwEwHMm2fkMBn7RPxVuo1XkWltKg3PbadrA5eVLEqDukQVgiJIMjFe86nTrcUq6h1PIYAg/oa4DxJ/h6hltLjn8N88/yMeP1/ettfWN4Vm6MNnS6cus4nS6Z9Kh1BP44ggtuIm5AKEFfUxU3JIPpZIwa2uj9ct3XZ9WyqywRAba8GQpGYC8wOSQTJUVFdb0d5bjeYrK2CVPMgAFj2JMSSOSTUWVrdGqF0c538129DN40q5Ywdh1PQjXvviBEqysDAHIP8zGQT/KNvMkVyXUejMGm2GdDO10EkgEgyB8gie9ZbXUryW/LR4SSdpAIzzyP6VP6TrtkLsTaty6F3FlaFaIhI7DhFkDAE1U67KVjGqPl/b8i+M4Wb5wzjkvtbEHj3H/ADFbmnuoDvUjfET7z2I/b5rodb0K1s3N+HdY7QoaYPu47mJZmECASAO/M6rply2u4rtBiGBBUzwcHg9j3qrwoWb1v2f9FyslHaa+/UzK5S2A4yWHYlYZufiAamh1JmNu1qCblm3tlAAGKiQo3CCQPYmubTUNID8Vt6e+N5Ke22CTEc/pWdqUHiRZtLdHR6Kyr+Y9gC2itaMF2RiybyCQjYtwcg4wKgdd0m6m240Lun0xlZkxtP8ApjgTOKut3FCDzInIIPfkiD37VF67xBcJgBTAgbpYgDsJOKlUo6m+7x8vUrtc9OEbVmw+J7DPeazfwre374/vUK3Vb55ePhQF/tWs7s31MT9yT/etkc8IyST5Z2NrxDds22U3QRt2gbpuD4UgzH3kDkZrQ6F0m5rLoZh6e38oA/0H9T+taXQejNfcADH9/wDb3NerdK6etlAq/qff/as9s1DKjyXVQc+eDZ0GlW0oRBgfuT7mpbSWJrBpbM1PaHTVhZuSM+j08VvgVRFirqiSFKUoBSlKAUpSgFKUoBSlKApFY3Say0oCB6v0e3fWLihvb3H2PIrzvr3gpklrUsPb84/0b+9ewMtat/Sg1ZCyUHmLK7KozWJI+eb2icHbtJMwAAZn2jmfipLpxs2LW9iC9y20HngwFT0ETuEGeMGCOfUus+G7d7JEN2dcN/v+tcH13w3dVt14s6AEB0AkE/mZe59zOYHqxW+PWqa02fIwy6WVe8dzR6eL11nvX2iy0HYxEFXlxDHIAK2zBgMpPastnX/xuAPSuCrJgA4Lnnc3AAwBMmYArR1m+6+0kiyWthm2woJ4zEhC24hThZ4wKv1OrJXyNOCCdy7TK+WEJfkth/r3NJEDtwJyqUvijz2xwjkbWtn9WYupdGtswGljHp2kkhyJLATP0iJPHqGQcVAavSNacqPS3cTI/Q/vXWDVrpLYJJusfSGYqXKxPpGQbcsSCTySO2Nm3p0uJ5l6WVvUu5JuEt9bEDMyICAxAHJzUXY4rFizHs+7ZalneDw/kcOdZCsr8mMn7itW3oixklQfYNP/AMZqY6hox5htp6pgledh7pOZ28E10HSugoFBM++MSff7UsrhTiSfPCORsla9OODkF6O57/srf6gVt6HoBdgvqJPaFH/9H967+10m2eVJ+5P/AJqR0fTUTKIFnkgZP61n/wCiZZ/zp8mv0bpa2FCqBPcgf0HxU3prE1dp9JUxotHWaTyaIrGyK6HS1MWrcVbZtRWeoExSlKAUpSgFKUoBSlKAUpSgFKUoBSlKAUpSgLHtzWnqNGDW/VCKA4bq/hZSS9om0/uvB+4/8f1riNV0ltLu3K4YhxuUyr7srDflIYBgeZHFe2XLQNR2s6argggEHkESDVsLZQ4KbKYzPEdLZLMbmp3NCbl3AmQp2k4YSFOSoIxJ+9vXOotqHGyQF+kiQxLAA9+JBgY5+TXfda8HyrCySoPKEnaY9j2/Wag9B4WYP60KKOSWBLfAg4Hua2rrI/ia37eRkfTT/CnsR3h3omNzDH947D4/vXX6XQE9q3tH0/gAYFdDodABWOdjk9T5NtdagsIitL0r4qRtdMAqXS0BV8VVkng0bWiArbS0BWSlcOilKUApSlAKUpQClKUApSlAKUpQClKUApSlAKUpQClKUAqhFVpQGG5ZBrTu6AGpKkUBH6fRgVvKsVWKrQClKUApSlAKUpQClKUApSlAKUpQClKUApSlAKUpQClKUApSlAKUpQClKUApSlAKUpQClKUApSlAKUpQClKUApSlAKUpQClKUB/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8681" name="AutoShape 9" descr="data:image/jpeg;base64,/9j/4AAQSkZJRgABAQAAAQABAAD/2wCEAAkGBxIREhUUERQVFBQWFxUWGBcVGBgXFRggFBgYGBoYGBgYHCkgHR4pHhgYITIhJSktLi8uGB8zOTMsNygtMCsBCgoKDg0OGxAQGzQmICQsLC8sMiw0LCwvMSwvNDQsLC8xLCwsLy8sNCwsLCwsLC80Lyw0LywsLCwsLCwsLCwsLP/AABEIAOEA4QMBIgACEQEDEQH/xAAcAAEAAQUBAQAAAAAAAAAAAAAABQECAwQGBwj/xAA9EAACAQMDAgUCBAQFAwMFAAABAhEAAyEEEjEFQQYTIlFhMnEjQoGRFFKhsQdiweHwM4LRFXKyJGOSosL/xAAZAQEAAwEBAAAAAAAAAAAAAAAAAgMEAQX/xAAuEQACAgEDAgQEBwEBAAAAAAAAAQIDERIhMQRBE1FhgSKh4fAyQnGRscHRFAX/2gAMAwEAAhEDEQA/APcaUpQClKUApSlAKUqlAKVE+JPEFnQ2t90yxwlsfU7ew+Pc9v2ryPS/4k9QGouMRgkEW2UeUB/KD9QI9/37UB7lStfp2p821buEbS6I8TMblBiYE88xV1zV21uLbLAXHDMq/mYJG4gew3D9xQGelUpQFaUpQClKUApSlAKUpQClKUApSlAKUpQClKUApSlAKUpQClKpQCoTxV4ltaG3ub13Gny7Q+pyP7KO5/uYFYPGXiu30+3J9d5gdlv+m5vZQe/fgV4J1rrH8UW1V67dW6HyI2k7eFSfyx27TmupAzeIettrTdu6t7qXFICkelY5UWs4j/c8k1EaTrha4GaSske5iMT71BdT6k+oub3P2E4H+/zVuiJkASZ4AEn9qng4fQHiDxSrdLazo7xXVJb01vaBDNvNtHVSSI5IL4Ag571zP+GfUbj9Sto9wuLR1CKAWa2m6Ay2y2dsoInnbPevN/8A1V9sb22n8rZjJwrc7fjt81K+GNe1q6G0xNtwdyxE/YTzxxUHBncn1HdvKsbmCyQokgSTwBPJ+KwdN6hb1Cl7RlQ9y2SRGbTFG5+Qa8J8eddbVW7Vy5e+nTAMu2A1y5eIAto49L7R6n7ACJr0f/B25u0BksYvXPq7SFbHwZnOZJqJ07mq1SldOFaUpQClKUApSlAKUpQClKUApSlAKUpQClKUApSqUArlvG/jK309IEPfYStv259bxkLjjk9u5E91a+1uxddI3JbuMs5EqpIkfcV836vUXvMa/cueZvncHElmMxngAfsAIjtXUgWa/qzXnXWHUMzsSWBGWjBUgjAHGMAD7VzXUbrXW3P8/YfAqQjzWPmNtPb2+wq/qKPbRQ67lbCxzj3Hap+hwgLulIiM/bPNSfT9KbYV/VuMwTgf9pHOO/zU14c8PM03gwlVLbGO1iM5URlcH7weKkPEfUrRttba1tveWF9IAUTwXnkgf+6Oxq6t4ljGX/BVN5XJxWt0Vy39Q9LElSCIOfjv8Vk6fabaWgbQwWSck8jaOe3IraudBuIyC6AC0FfUBI4MtOP1roOrdPs6eztUrvLqYUyoBGJOYXggk53A84Dw3jLO+Is4RFI4YeuWHbd2/wDNdF4I8SDTa60We4tuYubJKkbWjco5HfjFchfvEEqOdwH2yJ/pXQ+H+jXCXa1uuKQCQBtLgdzOQkyOxYiAOYjGvO74Oynj9T6S0GutX0D2XW4h7qZH2Psfg1sV4X03VW7TBtM93TX1UbkBYm4QAdpBlSDkQQIPau08Nf4kpdhdSu0x9a5GO5Tn9p+wquVb7HVNdz0ClYdJq7d1Q9tldT3UyPt9/is1VkytKpSgK0qlVoBSlKAUpSgFKUoBSlKAUpSgFUqtUoDU6us2Lw97dwf/AKmvnDVLvtwDkMP6A4r6M65ZZ9NeVSQzWrgBGDJUxkV849StlbcXBBPG3ORwZqUU3wRbS5Ne9qQhC6m2WBHp2xn5+K3+idCubDfJ85Av0ZJAMcqT9PBx8H4q7pXSrtsC7qB5ymB6vUoz37rz7H5jkZeq6wG4V0e/czBYPrIjlVbIPq7ZAjEZmyuDe0fp9CE5Jc/Uyay+txtumUpdAUHaCbdv+ZhKyGIgQo3TjnjNo9M+9WtsDB3N5qhmJzLuST7QACIg5hWNbfTBas+WLpFu/O9g4LAMRAZyRBxJg4EmCIgyt3RhLd3dgiCszEk+prjEH04EYIaMcBVu3h+Hj98/QqypcnNafTWPOuum9nUO6JcQbHiZJY/SuScx2zOKs/gGuB9RcZbAKlkBWUcERAXiD/KQZmYit7zbTbfMfzLakbrYwzAfSzbuQGmLcnBmT6qrrbRcM7ISHcvbslmAG6JdoIMlRgD7/SM7YvThy27fQzNZ2juc5dBdWITapI3bVIWRxuJmDxiYwMV1NhtPsN2xeazdjIYn3HoCgRGAIEgAcVZqdNcewtuwPJtEDzLbuCd8qRuc4BYEHadsRmJExmq0ZsWkuXCu24W27WVj6DDEgHAz3rs41yWW1Hft/ZyDmntvt94JW/1PcysTbvXsICE2ovIVgWUGQW4GK1bNooE8td0k7l4Z+VU+4hgSBHYEzOLum6nTsgW6gg7SrKIJ5+ppDCZ94ELjBmXXpQCb2ZjJNon0eZO8Ify7iJ7bpKnjtWa6tQ448vP9C6uTlyY9F1G5p2LW7mx12T64DC4BAUERcQRMkES5jBBPddF8byANUmwnAZc9hIa2Mggnbic9hXnaK3mtdaWAmTb2nbAxtVC2cAA/lEnmCNS2dkG8+yJ8q3cOxctuBeciWAKhuYE45zuGr2LlLB7D4h8VW9PY820BqCRuUIw2kfzFxIArL4d8UWdXbVh+G5AlGYGCe24YP9D8V5D4hXUPpbM2DbVSxdLfrjgISFnETnME1D+FL1w6hfIVyMhzBCBYzuPH2HvFUuJcnsfSVK4DwBrtUdVftXb/AJtpU3KkD8M7lEbueJxXf1AkKrVKUBWlUqtAKUpQClKUApSlAKpVaoaAVw3jfwtZZUaygRrl1LZA/wCmfMMSV7EH2ruKiOs+q7pkP0i4bjHsPLU7RPvuIpnHAwnyeSdasaq0rD8vmMpuQSjshIOfpme5WTUR061bAVSr+cWneCFKn8oR5jnJLCPaOT7bodGbVrydyXE9U7l+rexY7gSRyTXKdf8AA6PLWCLbfyGTbP27r+kj4rXR1GlYkv8AfqZbaG3mLOMFlbNxrt5TqUPpDlistkgkTJHpOePY1hsdWLbxqC90MPzEsqn3KSJ4HBERNWdR6ZdsHY6suSQDlT8g8Gt7T2rGpOwIbNwA7QvqVu8knJjOOY7ntvi62tS3/r27exkepPD+/cp0PR277XH2hTbUEIPoE+kM7NMmcxGT2ORWz4mdReC2lPmME9AJb1R9bbuXMAgcDkkiK0+reatpLRRPKQwLiL9RAIO5vfmfkE5ipPwZprJBIuAX+IOCJnFsnB4z3PtVN2y8WSzjhc/uW186E/1NbSeHL1lkugq7zLIwlWkyQST6p7zH3qH1HTrg1Zu3baPYFzc9sLCwcbGRhKj23foTzXpb3HVdzHdHG1fUSfntXF+JOvlvw12l8y45tjuisDz79u2e2JdVrlixZ+Rq8DSvgeCG1Vu3J8pSlufSpO4gCIBbv/zmrtP1B1OSWXaVgkboYFcNEiJx2+DxUXcveUMHnAXsSe2a39VYe2dt1SjwCVOeR2I5HzXrUXV2rR3MNtU63q7E7q+vJqDtf0elgDG0eraYJBbkqPVGI4mIs8R6RX0PlW0QlSjJcBUblXduL9we5YEgwcAZqCOlublXY25o2qQQWniPcVO9S6PZ0+m2Xb7C8xEpbO5QcGGQHIGCTjtE4FVXUVrEUyVds92zl+n9e1nTyqkHyzlUuepCP/tsDj/tNSGp8bsd9yyzqzKF8t4Nu37uhnJxAwO5M1r+XdsofpuWWwfz2iT7gxtb9mrZ8MWLO2/ai6PN2N+GWKp5c7WLAbhEnn359893Syisx3XoX13xk8PZkl4F6q+mZ2uXTad9jAAAlseoMIkmTEe4IGa7zw//AIl2Lp8vVL5Dgkbs+WY7mfUn2Mge9cNoNyeZbXbDtkkq+5RgDarEr6RxDCewrNojcu7kvWwm4bNzMsNt9QC3DLEyMDOec4rO61B/Env8i1TcuGe22rgYBlIZSJBBkH5BFanWeq2tJZa9fbaij9SeyqO5PtXjmj6pqdETd07eXbjc9poK4O1iVU7Cd3Owg5GBUN4u8W3+oXUFxYtgQqL9CmILHvJznsMD5jbVow08pkq7NXY9j8LeOdJr4W2xt3SP+lcgMe/pIMN74M/FdNXhn+G3Rlt63T4zudoOdsW3P74Fe51UywrSqVWuAUpSgFKUoBSlKApFU21dSgLPLHtVr2Qay0oCH6j0lLilWUMp5BAI/rXAdc8ExJsH52Mf/i3/AJ/evViK19Rpg1TjNxeUQlBSW54Y+p1Gnb1EyBthwSQN27DckSPcjtkVksmy5m2xtM5A24ZcmNrLAUj78AFjJIFdH46uW7jjT24Lq0u/5beCQhIGWMfT8Ac1yPVrdq24FgtKYZicbl9iO/f9vavXp+OKzy/49TzbPhk8cErrus6i1ZuWnYIzqyhiS6YgHOWUieGmJH0xXGPcazAurBOVIIKt8qwMEfIJroOm9UKH8UeYsEZALDHZmBIHxx8czi0nRbWpuAsoSzuggt9W0AlQTy0QSeBPaQDCfSR3b2/gsh1EuOSNtdPG+5a6hYdSyg27ikkJ/wBq/Up4+/tyJjpuuXbbsva8wKRsMbnEwAu04YfHfHYQc3XNchUWbQUqseoKwjbgBdxkSIknmK3/AArd01m29wnfqYIRMBhOPwy2CT789o9+V0KFeqS37f76HbLdctMXsT2k0/8ADlFkG6+5h5hmII3CRBLkNwMDMd90bee4m2zrLAuoTtV7ctJyRO4gho/NPznJrV0+u02phNRaNu6CAGQNvLe8qN26YMGRWlf1V25Omt3TcWTudjiJgKCO2QCc7iYGPqpjVKUsS9/9TRNzjGOV9/qjR6gtoeZb0wm2TLsSCSAZCr/kBEz3IB4Are1CWbVnyoViVRkAJnKgtdeDmSfT8ADGapb0NuyrXXS4/ltshgApcxAZASQuZyc8RzWjf0iagNfvOQF4uIfWWPCWx7/EYHtXOr6rCVdb9yzpunT+Of7G/wBK0zx+Fbzd9O0lQWVRLbGbjIzMgyBmsb6xmF0kBPLKmDkbZCFHBwYMEGMeoCBAFOj6kKjXb96dQVNpFAYeSARJYQIOOBg9+9QPUdeLm61acifUxbLu2fUQOwk4+5JOIV3TjHNiy+3qcnVGUsQ2Rb1brRvuLZ3KDLAAsQT3MsfvjtJ7nO/0XpnlKC5LMON3InifmKp0vQlVVrsFx8QPvFZOpdQFscbmP0qOTWSTyzQlhYJzwz1ddPrrLMR6m2GeQLno3fEEjNe1g188eDPD1zW6hGIPZnY/SqgzP27Adz8V9DrUZYOorVaUqJ0UpSgFKUoBSlKAUpSgFKUoBXGeN/FTWvwNLm82GuDItcSB73IMhefg8Vk8Y+J2thrGlZfO4ZzlbWBiBM3DIhfn9K88uhmY27BkqAlxnI3EkmVDDLlvUCCJ5Ij1Rrop/NIzXW/liYrts7ns6SWb6nd2BMmUO08SxeCRnMTzWXV6ZQgtW2UTJVXGYYJkMR6SSv1NtnMbVjc1upt6e2qpmRuVJ9J3QdzgGCAeMmYgHZg6VrU2jL3h5rMoABcoyvwWgfVJzj3jEVsnKcY60smWKi3hss0SpZuf/UgqFE5E/M7e8gEL2kqciayazV6U3BdZfMtceWvYsh23G9I9UzhiZ+wrV1Giu3tnmXVCosvu3fgLMS4I+owIXljHPNWIlzVsun0dtvLWWCyNzEDN263G48ewkKPnli8RqTbWOfInX8Caxkyroxct3L6OiIpMWiRvEAcZkEmYAB/StR7RGGVlJzDAqT9gealtb0i7a0Cs9lrd63qTJ2+oqySGnuAVj2rTs9eW85bXBrsKQhTaNrEgliogGY96lXdOK23XzOTrjLnZktp7dz+G/GvFEf6cBoERJPMEEgKDMBoBGK0dBobjWbzW1JBKlTjcwtsSRtBn59pTmsmpF25at3blwPaLErbSDc9TlRIBG9+JnJH5q2tRqWvv5VrfbtIqlwBsaFx6UaNo7AEx3PvUoW5zjz39MEZVtckTqurXLmmXTnbsBGdstAM+8fr7d62bWj01lrItTqGVrhVJ5ZiuwsVAlcfSIPzWLX3yrsrql0gkEsrK8jBDFdp3CMzP3q/pevQXU3qi2jIYKD6vSYVmJLQTEiY98Ut6aEo6kvN7d/7Fd0k8ZLvEOhZrGo1RuKdzbRBJZ23KpIxAE7ozwBXP+HFFy4WcKWVcNHqyeCe9dP4svJ/CPD213PbW3bQ/l3bsjMRE+k7Tkx3rlej6pbK3GP8AlA9zzXnTk5c+xtgkiZ6lr1tKSeew7mtDonS7mrvKSZa4donC/I+wEz71k6Xpbt68GVgxcbYH5d35ZPB7z2rvfCHSgLiuNv4L6hCRyY2osfGGP6/NUSeNu5YtztPD/TLektC3bz3Zogufc/2A7Cpy01RtmpGyKiSM9KUoBSlKAUpSgFKUoBVKUoCtcX4z8Wm238LpCDqGhWflbO7An/Oew+R3gHN4t8S7N1jT3FW5B33CQfK4wB3fI+ByfavOOo6O7pbeGnzCN9xd/mLJJk+qCTP1c8ic1ooUNaU3u+F9/wAdyi6UtL08d2a9y88m3ZY3bhGXn1CQd1tWgFmPr5mZMCQSdrW37WmS35c7oMKGBD7o9TlIDIIx/NH8tWtqremsqEyXVWAlxvOQWYGCLfGIG6IAgFjzt26zsWclmYyT3J/T9oFetXXreXx/J58paeOS67dZmLOSzMZJPJJ/5xW90zQXC49CncgZbm47bPqEP6DJecBeS0Ad6p0uw6uSRb2m3uZnhrdtZybg5mQBAIMgDMxW/wBA6kX1C2bFpmt/zEjzZiG1DsZWYkFWBUKdvczC+7KxHhE6q8by5I+6l7V3RprCsFBLnzDBYn6r95hjjiMAQFmc9j0Xp1o6dl6XqY1Fs/iMY23iJjcrAwnO1h881tacNZD6l3XW6e5bFu6baglFTcTtEneks24duwgQMGo6VetJZPShbtWbjC7cuFgWA+ob2bm2FnAnP7nDOzVsvp7mqMcbmv0bxbrQNUuoRTd09sXArLtMKwDzt5wwII/rWjrOoN1LymewqW59KD67zjEm4FlbK/mPwQJP03+IeorrLgZV/BUNbDL6H1RUgssz6bCkBmY4WOZiNPqfWb2lRrJCi7Poe3HlhPp2qn5NuzbtYY2zzJaUI75S3ON+fBBa3T3NHfUhl3LtuIwkd5Eq2VIIgq2cfqZQ6wbvO11twxAFo2/RtgsWEKQQ0mZOa1en6KfxtSHYuZtrJDXDxiPUckRGBGYEVlN/+HWbkm8N2HGB5gzwdrLyCSCW3YIiRfJKW3f0+/3K4towajp1y3bt3GZX8zaQFJL+oEicZOM+xIrdtdPsrYL3GJaMKMFT/Lnk+4jA7jvA6DqTWbiXE2lhJAInkEEFeMyambeqsagu18N/EEgIttfSQFhVAmJkfmmpeLNcvK9OSPhxfozAekBrLNdBXhllTtAByzRBI7enOZiKjenaMO7C2gIf0hTLlScegnJPsTx+lTjXLurKpeQooYeYFBBJI5gyZIg4GJk+42ulX7f8XbtqFDiQWWQim2LgCKpUTiCT3PHz274q28ZfP6HK5NSSzsb/AIe6YIsNbUiHuFj7BQVUfOZP612vTtKqCFESxY/JYyT+9aXS9CLSKikkCeeckmprSJXjHpEhpUqQQVh0yVsigFKUoBSlKAUpSgFKVSgFcp4x8SeSpSyy75AdiwG0T6wpON+2ft7GDGTxV4iFlWS0wDAHc5MKmDiY5kQfafevL+pPbuuiXrjWhADQkwJ/MSZDHBg7oxuJM1pop1PLM91uFhGfqKXdQLaSr6cFSXT6uIZmk5IBYwM9iJp1DUrp7exLvnWmXCmZuQzGWJg+VxwBuiOzGsXWdSAQbtpECStu2og3Igbng4TEwDkyAeSOevXmuMWcyx5P9vsO0dor0Ken14bWyMdl2nOCt+8zku5knJJ/5/QVsdBG929OVXcLhYqlqD/1GgTjEAZJhYzV2ktWPNm9ua1sO0CZ3QPqCwSOePitnU6C42lLWdq6YMzAZDvtJG5zEGJgAnHtJkzu6hP4Ft9/exyqp/i5MNx7mruDT6UMVLbiWgNcYfVevEYAyYHCjAzJPR2fDb6e0qNeQ6S6wN+/ZB3FYG1C0n8In83AJzioXwnfW6RpNy2FusfNug/iXFxtsg8LJn7z+h6jrWvPT0v27ht+W6eVptMgkBSCGu3CcidxmZ3GfvWO1tPQvv1NMEmtTLetdSHTzci4jh0FvT6a2BstrB/Euc5ye/qk9uOQ6Il1rW13u/w0kC2rEeawElFHsB6neIUZ5IrV6L0nzfU+7ywwWFjfcY5FtJxMZLHCjJ7A9L1LqP8ACIQu3z2VFQJO2yvOxVMMsSCCZ3NJIVlqWhR+Fbs5qb3fBg6n1UaVQF2/xJADAf8ATtIAQLagMYgwylTJwxJ3RUX0rpalTf1DHaIIXO5y3BOCZOCAfqx2OYdyWJLSSSSSckzyTXUFvJtC5qWNy7kW0JBA3T3nODk8jcI5k2uOhbcsgpamWa8G2oe+zeewm2BC7B+UELAkQASy5EKI24599SXJZ5YmPvgQAR2EDt2rY12ivABrysAYAJkgRkLOYj+U1vdD6bb3Jc1DqqM222r4DEcs0Z8scE4k+mRkhnSs5GMvBDKm04yf6AVdAIrq/E/RdNbcfiLba4JG0bl+7BPpB91x/l71zur0r2o3DB+lgQUaO6sMH/TvFcrmpLKOWprZm5pdePIu27nqDZEzuJ27RnsBCmf8oEZxHdLu+TcS53Rlb9jn+lZunqjND8Qe8ce57Y/4eK2NT0wJaLmQSfTMgjiFKx9UEk5wRHvV0ZRinHzKcOST8j1y1Bgjg5H61JaNc1z3hV2bS2S3OwL/APiSo/oK6TR14rWHg9ZPKyS1kYrJVlqr6idFKUoBSlKAUpSgKVw3jnx0mlPkWPXdkC4VP/THcA/zkce3J9q7hxINfPGl6WGvumoui1G4l2zuIOYJxPJzWnpoQk259uxm6ic44Ue506objMbrCxtRriBzH5oBYzBuSMCfTBMlj6ef1vUmt+nhgdyqebZiN2SSHgwBPpkk+rCZ9b4nddyWwkAbFcbix2+kXCWOSQAROR78zD9I0xu3lGw3PzMo5IkZPciSJjMTW6vpt/EnwjLK7bREy3dXb1Bm6dlw/nEm20CBuUZXAGVkf5aw3tK9uNwwfpYEFG/9rDBrt9cLHl+UgXUSId1ClxJgbAODJhVEBSRMAE1DazoV3SJKuLk/VZK7pA7lchoxkARODVlXVxe3Hkn97EZ9O+eTmNa7AEIJO0xmCCeCK27N8brYUyfrKniU2khk781o9Rvxd3Km1YX0yTGOROY/er9NqFuNP0leD+YVk6jWrHJ9zXSouCSJ+/qbWrdm1RFsKpC7JgknILEEiOw/4RtuLAW8saViXF2N191VztgE4LGF3HABHbmD81lRwAXJYsGAHcgkFf349+Kk11hDW1LG7aSHFstNsgNlY7Cf0zVcZ42RKUfMkv8A1qzasLdthTenZbT8unCmYAmTPJf85OTErXKFyzSxJYmSTya6N9PY1bu7FdMFCgL6ZaSxLTgGMCBmIqFu6G4ihyh2HgkYPzWqmUPcz2KXsW6PR3Lz7LSl29h7DuSeBXdeD+htYZhqfLUsoCBiCZkwEYmJmSQM4HviI8A9VtWblxbsL5m2GPA2zgnsM88YrpOq9Vs6ey5uXUv78IhKtP3ycd5/2rxf/S625XeAofDt7+/Gxv6WiGjxM7mJemG0xXycPuH1bjckmJxJy0liMRXH+JtDet3vxgBKgKVI2kIAvpA+kf5YxNbnh/rW1vUdhCtktAck4BcyVhTAMx6R71j6wg1d92tXjcaSAtyFLAceUcKR/lMH23c1r6OqdUmpLCKeonGa2e5Bba6HwYLbM63boCkYtNGy4fc7htkdu9YOneGL95HaNm07QHBBYjkfEfNQ+pt+TPmDIJULIMkc5HYdzW+TjNOKe5jWYNSaJTqZsWr02JIVuJlSVIys5A5iScwQalOh9JbWXA7yLSQBwCY/LgRJ7xxUf4f6W2rKFhAWdzRiCZEfOSAPtXpOjsqihEEKMAf8/vWW2zC0rkvqry9XY3NOgUAKIAAAA4AHAFS+jStDSWpqb01qKyGs2EFXUpXDopSlAKUpQClKUBSuW8S+CrGq3Mv4dw5JAlGP+Zff5H9a6k1Q11PBxpNYZ4F1nwre01wLdGwEwHMm2fkMBn7RPxVuo1XkWltKg3PbadrA5eVLEqDukQVgiJIMjFe86nTrcUq6h1PIYAg/oa4DxJ/h6hltLjn8N88/yMeP1/ettfWN4Vm6MNnS6cus4nS6Z9Kh1BP44ggtuIm5AKEFfUxU3JIPpZIwa2uj9ct3XZ9WyqywRAba8GQpGYC8wOSQTJUVFdb0d5bjeYrK2CVPMgAFj2JMSSOSTUWVrdGqF0c538129DN40q5Ywdh1PQjXvviBEqysDAHIP8zGQT/KNvMkVyXUejMGm2GdDO10EkgEgyB8gie9ZbXUryW/LR4SSdpAIzzyP6VP6TrtkLsTaty6F3FlaFaIhI7DhFkDAE1U67KVjGqPl/b8i+M4Wb5wzjkvtbEHj3H/ADFbmnuoDvUjfET7z2I/b5rodb0K1s3N+HdY7QoaYPu47mJZmECASAO/M6rply2u4rtBiGBBUzwcHg9j3qrwoWb1v2f9FyslHaa+/UzK5S2A4yWHYlYZufiAamh1JmNu1qCblm3tlAAGKiQo3CCQPYmubTUNID8Vt6e+N5Ke22CTEc/pWdqUHiRZtLdHR6Kyr+Y9gC2itaMF2RiybyCQjYtwcg4wKgdd0m6m240Lun0xlZkxtP8ApjgTOKut3FCDzInIIPfkiD37VF67xBcJgBTAgbpYgDsJOKlUo6m+7x8vUrtc9OEbVmw+J7DPeazfwre374/vUK3Vb55ePhQF/tWs7s31MT9yT/etkc8IyST5Z2NrxDds22U3QRt2gbpuD4UgzH3kDkZrQ6F0m5rLoZh6e38oA/0H9T+taXQejNfcADH9/wDb3NerdK6etlAq/qff/as9s1DKjyXVQc+eDZ0GlW0oRBgfuT7mpbSWJrBpbM1PaHTVhZuSM+j08VvgVRFirqiSFKUoBSlKAUpSgFKUoBSlKApFY3Say0oCB6v0e3fWLihvb3H2PIrzvr3gpklrUsPb84/0b+9ewMtat/Sg1ZCyUHmLK7KozWJI+eb2icHbtJMwAAZn2jmfipLpxs2LW9iC9y20HngwFT0ETuEGeMGCOfUus+G7d7JEN2dcN/v+tcH13w3dVt14s6AEB0AkE/mZe59zOYHqxW+PWqa02fIwy6WVe8dzR6eL11nvX2iy0HYxEFXlxDHIAK2zBgMpPastnX/xuAPSuCrJgA4Lnnc3AAwBMmYArR1m+6+0kiyWthm2woJ4zEhC24hThZ4wKv1OrJXyNOCCdy7TK+WEJfkth/r3NJEDtwJyqUvijz2xwjkbWtn9WYupdGtswGljHp2kkhyJLATP0iJPHqGQcVAavSNacqPS3cTI/Q/vXWDVrpLYJJusfSGYqXKxPpGQbcsSCTySO2Nm3p0uJ5l6WVvUu5JuEt9bEDMyICAxAHJzUXY4rFizHs+7ZalneDw/kcOdZCsr8mMn7itW3oixklQfYNP/AMZqY6hox5htp6pgledh7pOZ28E10HSugoFBM++MSff7UsrhTiSfPCORsla9OODkF6O57/srf6gVt6HoBdgvqJPaFH/9H967+10m2eVJ+5P/AJqR0fTUTKIFnkgZP61n/wCiZZ/zp8mv0bpa2FCqBPcgf0HxU3prE1dp9JUxotHWaTyaIrGyK6HS1MWrcVbZtRWeoExSlKAUpSgFKUoBSlKAUpSgFKUoBSlKAUpSgLHtzWnqNGDW/VCKA4bq/hZSS9om0/uvB+4/8f1riNV0ltLu3K4YhxuUyr7srDflIYBgeZHFe2XLQNR2s6argggEHkESDVsLZQ4KbKYzPEdLZLMbmp3NCbl3AmQp2k4YSFOSoIxJ+9vXOotqHGyQF+kiQxLAA9+JBgY5+TXfda8HyrCySoPKEnaY9j2/Wag9B4WYP60KKOSWBLfAg4Hua2rrI/ia37eRkfTT/CnsR3h3omNzDH947D4/vXX6XQE9q3tH0/gAYFdDodABWOdjk9T5NtdagsIitL0r4qRtdMAqXS0BV8VVkng0bWiArbS0BWSlcOilKUApSlAKUpQClKUApSlAKUpQClKUApSlAKUpQClKUAqhFVpQGG5ZBrTu6AGpKkUBH6fRgVvKsVWKrQClKUApSlAKUpQClKUApSlAKUpQClKUApSlAKUpQClKUApSlAKUpQClKUApSlAKUpQClKUApSlAKUpQClKUApSlAKUpQClKUB/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8683" name="AutoShape 11" descr="data:image/jpeg;base64,/9j/4AAQSkZJRgABAQAAAQABAAD/2wCEAAkGBxIREhUUERQVFBQWFxUWGBcVGBgXFRggFBgYGBoYGBgYHCkgHR4pHhgYITIhJSktLi8uGB8zOTMsNygtMCsBCgoKDg0OGxAQGzQmICQsLC8sMiw0LCwvMSwvNDQsLC8xLCwsLy8sNCwsLCwsLC80Lyw0LywsLCwsLCwsLCwsLP/AABEIAOEA4QMBIgACEQEDEQH/xAAcAAEAAQUBAQAAAAAAAAAAAAAABQECAwQGBwj/xAA9EAACAQMDAgUCBAQFAwMFAAABAhEAAyEEEjEFQQYTIlFhMnEjQoGRFFKhsQdiweHwM4LRFXKyJGOSosL/xAAZAQEAAwEBAAAAAAAAAAAAAAAAAgMEAQX/xAAuEQACAgEDAgQEBwEBAAAAAAAAAQIDERIhMQRBE1FhgSKh4fAyQnGRscHRFAX/2gAMAwEAAhEDEQA/APcaUpQClKUApSlAKUqlAKVE+JPEFnQ2t90yxwlsfU7ew+Pc9v2ryPS/4k9QGouMRgkEW2UeUB/KD9QI9/37UB7lStfp2p821buEbS6I8TMblBiYE88xV1zV21uLbLAXHDMq/mYJG4gew3D9xQGelUpQFaUpQClKUApSlAKUpQClKUApSlAKUpQClKUApSlAKUpQClKpQCoTxV4ltaG3ub13Gny7Q+pyP7KO5/uYFYPGXiu30+3J9d5gdlv+m5vZQe/fgV4J1rrH8UW1V67dW6HyI2k7eFSfyx27TmupAzeIettrTdu6t7qXFICkelY5UWs4j/c8k1EaTrha4GaSske5iMT71BdT6k+oub3P2E4H+/zVuiJkASZ4AEn9qng4fQHiDxSrdLazo7xXVJb01vaBDNvNtHVSSI5IL4Ag571zP+GfUbj9Sto9wuLR1CKAWa2m6Ay2y2dsoInnbPevN/8A1V9sb22n8rZjJwrc7fjt81K+GNe1q6G0xNtwdyxE/YTzxxUHBncn1HdvKsbmCyQokgSTwBPJ+KwdN6hb1Cl7RlQ9y2SRGbTFG5+Qa8J8eddbVW7Vy5e+nTAMu2A1y5eIAto49L7R6n7ACJr0f/B25u0BksYvXPq7SFbHwZnOZJqJ07mq1SldOFaUpQClKUApSlAKUpQClKUApSlAKUpQClKUApSqUArlvG/jK309IEPfYStv259bxkLjjk9u5E91a+1uxddI3JbuMs5EqpIkfcV836vUXvMa/cueZvncHElmMxngAfsAIjtXUgWa/qzXnXWHUMzsSWBGWjBUgjAHGMAD7VzXUbrXW3P8/YfAqQjzWPmNtPb2+wq/qKPbRQ67lbCxzj3Hap+hwgLulIiM/bPNSfT9KbYV/VuMwTgf9pHOO/zU14c8PM03gwlVLbGO1iM5URlcH7weKkPEfUrRttba1tveWF9IAUTwXnkgf+6Oxq6t4ljGX/BVN5XJxWt0Vy39Q9LElSCIOfjv8Vk6fabaWgbQwWSck8jaOe3IraudBuIyC6AC0FfUBI4MtOP1roOrdPs6eztUrvLqYUyoBGJOYXggk53A84Dw3jLO+Is4RFI4YeuWHbd2/wDNdF4I8SDTa60We4tuYubJKkbWjco5HfjFchfvEEqOdwH2yJ/pXQ+H+jXCXa1uuKQCQBtLgdzOQkyOxYiAOYjGvO74Oynj9T6S0GutX0D2XW4h7qZH2Psfg1sV4X03VW7TBtM93TX1UbkBYm4QAdpBlSDkQQIPau08Nf4kpdhdSu0x9a5GO5Tn9p+wquVb7HVNdz0ClYdJq7d1Q9tldT3UyPt9/is1VkytKpSgK0qlVoBSlKAUpSgFKUoBSlKAUpSgFUqtUoDU6us2Lw97dwf/AKmvnDVLvtwDkMP6A4r6M65ZZ9NeVSQzWrgBGDJUxkV849StlbcXBBPG3ORwZqUU3wRbS5Ne9qQhC6m2WBHp2xn5+K3+idCubDfJ85Av0ZJAMcqT9PBx8H4q7pXSrtsC7qB5ymB6vUoz37rz7H5jkZeq6wG4V0e/czBYPrIjlVbIPq7ZAjEZmyuDe0fp9CE5Jc/Uyay+txtumUpdAUHaCbdv+ZhKyGIgQo3TjnjNo9M+9WtsDB3N5qhmJzLuST7QACIg5hWNbfTBas+WLpFu/O9g4LAMRAZyRBxJg4EmCIgyt3RhLd3dgiCszEk+prjEH04EYIaMcBVu3h+Hj98/QqypcnNafTWPOuum9nUO6JcQbHiZJY/SuScx2zOKs/gGuB9RcZbAKlkBWUcERAXiD/KQZmYit7zbTbfMfzLakbrYwzAfSzbuQGmLcnBmT6qrrbRcM7ISHcvbslmAG6JdoIMlRgD7/SM7YvThy27fQzNZ2juc5dBdWITapI3bVIWRxuJmDxiYwMV1NhtPsN2xeazdjIYn3HoCgRGAIEgAcVZqdNcewtuwPJtEDzLbuCd8qRuc4BYEHadsRmJExmq0ZsWkuXCu24W27WVj6DDEgHAz3rs41yWW1Hft/ZyDmntvt94JW/1PcysTbvXsICE2ovIVgWUGQW4GK1bNooE8td0k7l4Z+VU+4hgSBHYEzOLum6nTsgW6gg7SrKIJ5+ppDCZ94ELjBmXXpQCb2ZjJNon0eZO8Ify7iJ7bpKnjtWa6tQ448vP9C6uTlyY9F1G5p2LW7mx12T64DC4BAUERcQRMkES5jBBPddF8byANUmwnAZc9hIa2Mggnbic9hXnaK3mtdaWAmTb2nbAxtVC2cAA/lEnmCNS2dkG8+yJ8q3cOxctuBeciWAKhuYE45zuGr2LlLB7D4h8VW9PY820BqCRuUIw2kfzFxIArL4d8UWdXbVh+G5AlGYGCe24YP9D8V5D4hXUPpbM2DbVSxdLfrjgISFnETnME1D+FL1w6hfIVyMhzBCBYzuPH2HvFUuJcnsfSVK4DwBrtUdVftXb/AJtpU3KkD8M7lEbueJxXf1AkKrVKUBWlUqtAKUpQClKUApSlAKpVaoaAVw3jfwtZZUaygRrl1LZA/wCmfMMSV7EH2ruKiOs+q7pkP0i4bjHsPLU7RPvuIpnHAwnyeSdasaq0rD8vmMpuQSjshIOfpme5WTUR061bAVSr+cWneCFKn8oR5jnJLCPaOT7bodGbVrydyXE9U7l+rexY7gSRyTXKdf8AA6PLWCLbfyGTbP27r+kj4rXR1GlYkv8AfqZbaG3mLOMFlbNxrt5TqUPpDlistkgkTJHpOePY1hsdWLbxqC90MPzEsqn3KSJ4HBERNWdR6ZdsHY6suSQDlT8g8Gt7T2rGpOwIbNwA7QvqVu8knJjOOY7ntvi62tS3/r27exkepPD+/cp0PR277XH2hTbUEIPoE+kM7NMmcxGT2ORWz4mdReC2lPmME9AJb1R9bbuXMAgcDkkiK0+reatpLRRPKQwLiL9RAIO5vfmfkE5ipPwZprJBIuAX+IOCJnFsnB4z3PtVN2y8WSzjhc/uW186E/1NbSeHL1lkugq7zLIwlWkyQST6p7zH3qH1HTrg1Zu3baPYFzc9sLCwcbGRhKj23foTzXpb3HVdzHdHG1fUSfntXF+JOvlvw12l8y45tjuisDz79u2e2JdVrlixZ+Rq8DSvgeCG1Vu3J8pSlufSpO4gCIBbv/zmrtP1B1OSWXaVgkboYFcNEiJx2+DxUXcveUMHnAXsSe2a39VYe2dt1SjwCVOeR2I5HzXrUXV2rR3MNtU63q7E7q+vJqDtf0elgDG0eraYJBbkqPVGI4mIs8R6RX0PlW0QlSjJcBUblXduL9we5YEgwcAZqCOlublXY25o2qQQWniPcVO9S6PZ0+m2Xb7C8xEpbO5QcGGQHIGCTjtE4FVXUVrEUyVds92zl+n9e1nTyqkHyzlUuepCP/tsDj/tNSGp8bsd9yyzqzKF8t4Nu37uhnJxAwO5M1r+XdsofpuWWwfz2iT7gxtb9mrZ8MWLO2/ai6PN2N+GWKp5c7WLAbhEnn359893Syisx3XoX13xk8PZkl4F6q+mZ2uXTad9jAAAlseoMIkmTEe4IGa7zw//AIl2Lp8vVL5Dgkbs+WY7mfUn2Mge9cNoNyeZbXbDtkkq+5RgDarEr6RxDCewrNojcu7kvWwm4bNzMsNt9QC3DLEyMDOec4rO61B/Env8i1TcuGe22rgYBlIZSJBBkH5BFanWeq2tJZa9fbaij9SeyqO5PtXjmj6pqdETd07eXbjc9poK4O1iVU7Cd3Owg5GBUN4u8W3+oXUFxYtgQqL9CmILHvJznsMD5jbVow08pkq7NXY9j8LeOdJr4W2xt3SP+lcgMe/pIMN74M/FdNXhn+G3Rlt63T4zudoOdsW3P74Fe51UywrSqVWuAUpSgFKUoBSlKApFU21dSgLPLHtVr2Qay0oCH6j0lLilWUMp5BAI/rXAdc8ExJsH52Mf/i3/AJ/evViK19Rpg1TjNxeUQlBSW54Y+p1Gnb1EyBthwSQN27DckSPcjtkVksmy5m2xtM5A24ZcmNrLAUj78AFjJIFdH46uW7jjT24Lq0u/5beCQhIGWMfT8Ac1yPVrdq24FgtKYZicbl9iO/f9vavXp+OKzy/49TzbPhk8cErrus6i1ZuWnYIzqyhiS6YgHOWUieGmJH0xXGPcazAurBOVIIKt8qwMEfIJroOm9UKH8UeYsEZALDHZmBIHxx8czi0nRbWpuAsoSzuggt9W0AlQTy0QSeBPaQDCfSR3b2/gsh1EuOSNtdPG+5a6hYdSyg27ikkJ/wBq/Up4+/tyJjpuuXbbsva8wKRsMbnEwAu04YfHfHYQc3XNchUWbQUqseoKwjbgBdxkSIknmK3/AArd01m29wnfqYIRMBhOPwy2CT789o9+V0KFeqS37f76HbLdctMXsT2k0/8ADlFkG6+5h5hmII3CRBLkNwMDMd90bee4m2zrLAuoTtV7ctJyRO4gho/NPznJrV0+u02phNRaNu6CAGQNvLe8qN26YMGRWlf1V25Omt3TcWTudjiJgKCO2QCc7iYGPqpjVKUsS9/9TRNzjGOV9/qjR6gtoeZb0wm2TLsSCSAZCr/kBEz3IB4Are1CWbVnyoViVRkAJnKgtdeDmSfT8ADGapb0NuyrXXS4/ltshgApcxAZASQuZyc8RzWjf0iagNfvOQF4uIfWWPCWx7/EYHtXOr6rCVdb9yzpunT+Of7G/wBK0zx+Fbzd9O0lQWVRLbGbjIzMgyBmsb6xmF0kBPLKmDkbZCFHBwYMEGMeoCBAFOj6kKjXb96dQVNpFAYeSARJYQIOOBg9+9QPUdeLm61acifUxbLu2fUQOwk4+5JOIV3TjHNiy+3qcnVGUsQ2Rb1brRvuLZ3KDLAAsQT3MsfvjtJ7nO/0XpnlKC5LMON3InifmKp0vQlVVrsFx8QPvFZOpdQFscbmP0qOTWSTyzQlhYJzwz1ddPrrLMR6m2GeQLno3fEEjNe1g188eDPD1zW6hGIPZnY/SqgzP27Adz8V9DrUZYOorVaUqJ0UpSgFKUoBSlKAUpSgFKUoBXGeN/FTWvwNLm82GuDItcSB73IMhefg8Vk8Y+J2thrGlZfO4ZzlbWBiBM3DIhfn9K88uhmY27BkqAlxnI3EkmVDDLlvUCCJ5Ij1Rrop/NIzXW/liYrts7ns6SWb6nd2BMmUO08SxeCRnMTzWXV6ZQgtW2UTJVXGYYJkMR6SSv1NtnMbVjc1upt6e2qpmRuVJ9J3QdzgGCAeMmYgHZg6VrU2jL3h5rMoABcoyvwWgfVJzj3jEVsnKcY60smWKi3hss0SpZuf/UgqFE5E/M7e8gEL2kqciayazV6U3BdZfMtceWvYsh23G9I9UzhiZ+wrV1Giu3tnmXVCosvu3fgLMS4I+owIXljHPNWIlzVsun0dtvLWWCyNzEDN263G48ewkKPnli8RqTbWOfInX8Caxkyroxct3L6OiIpMWiRvEAcZkEmYAB/StR7RGGVlJzDAqT9gealtb0i7a0Cs9lrd63qTJ2+oqySGnuAVj2rTs9eW85bXBrsKQhTaNrEgliogGY96lXdOK23XzOTrjLnZktp7dz+G/GvFEf6cBoERJPMEEgKDMBoBGK0dBobjWbzW1JBKlTjcwtsSRtBn59pTmsmpF25at3blwPaLErbSDc9TlRIBG9+JnJH5q2tRqWvv5VrfbtIqlwBsaFx6UaNo7AEx3PvUoW5zjz39MEZVtckTqurXLmmXTnbsBGdstAM+8fr7d62bWj01lrItTqGVrhVJ5ZiuwsVAlcfSIPzWLX3yrsrql0gkEsrK8jBDFdp3CMzP3q/pevQXU3qi2jIYKD6vSYVmJLQTEiY98Ut6aEo6kvN7d/7Fd0k8ZLvEOhZrGo1RuKdzbRBJZ23KpIxAE7ozwBXP+HFFy4WcKWVcNHqyeCe9dP4svJ/CPD213PbW3bQ/l3bsjMRE+k7Tkx3rlej6pbK3GP8AlA9zzXnTk5c+xtgkiZ6lr1tKSeew7mtDonS7mrvKSZa4donC/I+wEz71k6Xpbt68GVgxcbYH5d35ZPB7z2rvfCHSgLiuNv4L6hCRyY2osfGGP6/NUSeNu5YtztPD/TLektC3bz3Zogufc/2A7Cpy01RtmpGyKiSM9KUoBSlKAUpSgFKUoBVKUoCtcX4z8Wm238LpCDqGhWflbO7An/Oew+R3gHN4t8S7N1jT3FW5B33CQfK4wB3fI+ByfavOOo6O7pbeGnzCN9xd/mLJJk+qCTP1c8ic1ooUNaU3u+F9/wAdyi6UtL08d2a9y88m3ZY3bhGXn1CQd1tWgFmPr5mZMCQSdrW37WmS35c7oMKGBD7o9TlIDIIx/NH8tWtqremsqEyXVWAlxvOQWYGCLfGIG6IAgFjzt26zsWclmYyT3J/T9oFetXXreXx/J58paeOS67dZmLOSzMZJPJJ/5xW90zQXC49CncgZbm47bPqEP6DJecBeS0Ad6p0uw6uSRb2m3uZnhrdtZybg5mQBAIMgDMxW/wBA6kX1C2bFpmt/zEjzZiG1DsZWYkFWBUKdvczC+7KxHhE6q8by5I+6l7V3RprCsFBLnzDBYn6r95hjjiMAQFmc9j0Xp1o6dl6XqY1Fs/iMY23iJjcrAwnO1h881tacNZD6l3XW6e5bFu6baglFTcTtEneks24duwgQMGo6VetJZPShbtWbjC7cuFgWA+ob2bm2FnAnP7nDOzVsvp7mqMcbmv0bxbrQNUuoRTd09sXArLtMKwDzt5wwII/rWjrOoN1LymewqW59KD67zjEm4FlbK/mPwQJP03+IeorrLgZV/BUNbDL6H1RUgssz6bCkBmY4WOZiNPqfWb2lRrJCi7Poe3HlhPp2qn5NuzbtYY2zzJaUI75S3ON+fBBa3T3NHfUhl3LtuIwkd5Eq2VIIgq2cfqZQ6wbvO11twxAFo2/RtgsWEKQQ0mZOa1en6KfxtSHYuZtrJDXDxiPUckRGBGYEVlN/+HWbkm8N2HGB5gzwdrLyCSCW3YIiRfJKW3f0+/3K4towajp1y3bt3GZX8zaQFJL+oEicZOM+xIrdtdPsrYL3GJaMKMFT/Lnk+4jA7jvA6DqTWbiXE2lhJAInkEEFeMyambeqsagu18N/EEgIttfSQFhVAmJkfmmpeLNcvK9OSPhxfozAekBrLNdBXhllTtAByzRBI7enOZiKjenaMO7C2gIf0hTLlScegnJPsTx+lTjXLurKpeQooYeYFBBJI5gyZIg4GJk+42ulX7f8XbtqFDiQWWQim2LgCKpUTiCT3PHz274q28ZfP6HK5NSSzsb/AIe6YIsNbUiHuFj7BQVUfOZP612vTtKqCFESxY/JYyT+9aXS9CLSKikkCeeckmprSJXjHpEhpUqQQVh0yVsigFKUoBSlKAUpSgFKVSgFcp4x8SeSpSyy75AdiwG0T6wpON+2ft7GDGTxV4iFlWS0wDAHc5MKmDiY5kQfafevL+pPbuuiXrjWhADQkwJ/MSZDHBg7oxuJM1pop1PLM91uFhGfqKXdQLaSr6cFSXT6uIZmk5IBYwM9iJp1DUrp7exLvnWmXCmZuQzGWJg+VxwBuiOzGsXWdSAQbtpECStu2og3Igbng4TEwDkyAeSOevXmuMWcyx5P9vsO0dor0Ken14bWyMdl2nOCt+8zku5knJJ/5/QVsdBG929OVXcLhYqlqD/1GgTjEAZJhYzV2ktWPNm9ua1sO0CZ3QPqCwSOePitnU6C42lLWdq6YMzAZDvtJG5zEGJgAnHtJkzu6hP4Ft9/exyqp/i5MNx7mruDT6UMVLbiWgNcYfVevEYAyYHCjAzJPR2fDb6e0qNeQ6S6wN+/ZB3FYG1C0n8In83AJzioXwnfW6RpNy2FusfNug/iXFxtsg8LJn7z+h6jrWvPT0v27ht+W6eVptMgkBSCGu3CcidxmZ3GfvWO1tPQvv1NMEmtTLetdSHTzci4jh0FvT6a2BstrB/Euc5ye/qk9uOQ6Il1rW13u/w0kC2rEeawElFHsB6neIUZ5IrV6L0nzfU+7ywwWFjfcY5FtJxMZLHCjJ7A9L1LqP8ACIQu3z2VFQJO2yvOxVMMsSCCZ3NJIVlqWhR+Fbs5qb3fBg6n1UaVQF2/xJADAf8ATtIAQLagMYgwylTJwxJ3RUX0rpalTf1DHaIIXO5y3BOCZOCAfqx2OYdyWJLSSSSSckzyTXUFvJtC5qWNy7kW0JBA3T3nODk8jcI5k2uOhbcsgpamWa8G2oe+zeewm2BC7B+UELAkQASy5EKI24599SXJZ5YmPvgQAR2EDt2rY12ivABrysAYAJkgRkLOYj+U1vdD6bb3Jc1DqqM222r4DEcs0Z8scE4k+mRkhnSs5GMvBDKm04yf6AVdAIrq/E/RdNbcfiLba4JG0bl+7BPpB91x/l71zur0r2o3DB+lgQUaO6sMH/TvFcrmpLKOWprZm5pdePIu27nqDZEzuJ27RnsBCmf8oEZxHdLu+TcS53Rlb9jn+lZunqjND8Qe8ce57Y/4eK2NT0wJaLmQSfTMgjiFKx9UEk5wRHvV0ZRinHzKcOST8j1y1Bgjg5H61JaNc1z3hV2bS2S3OwL/APiSo/oK6TR14rWHg9ZPKyS1kYrJVlqr6idFKUoBSlKAUpSgKVw3jnx0mlPkWPXdkC4VP/THcA/zkce3J9q7hxINfPGl6WGvumoui1G4l2zuIOYJxPJzWnpoQk259uxm6ic44Ue506objMbrCxtRriBzH5oBYzBuSMCfTBMlj6ef1vUmt+nhgdyqebZiN2SSHgwBPpkk+rCZ9b4nddyWwkAbFcbix2+kXCWOSQAROR78zD9I0xu3lGw3PzMo5IkZPciSJjMTW6vpt/EnwjLK7bREy3dXb1Bm6dlw/nEm20CBuUZXAGVkf5aw3tK9uNwwfpYEFG/9rDBrt9cLHl+UgXUSId1ClxJgbAODJhVEBSRMAE1DazoV3SJKuLk/VZK7pA7lchoxkARODVlXVxe3Hkn97EZ9O+eTmNa7AEIJO0xmCCeCK27N8brYUyfrKniU2khk781o9Rvxd3Km1YX0yTGOROY/er9NqFuNP0leD+YVk6jWrHJ9zXSouCSJ+/qbWrdm1RFsKpC7JgknILEEiOw/4RtuLAW8saViXF2N191VztgE4LGF3HABHbmD81lRwAXJYsGAHcgkFf349+Kk11hDW1LG7aSHFstNsgNlY7Cf0zVcZ42RKUfMkv8A1qzasLdthTenZbT8unCmYAmTPJf85OTErXKFyzSxJYmSTya6N9PY1bu7FdMFCgL6ZaSxLTgGMCBmIqFu6G4ihyh2HgkYPzWqmUPcz2KXsW6PR3Lz7LSl29h7DuSeBXdeD+htYZhqfLUsoCBiCZkwEYmJmSQM4HviI8A9VtWblxbsL5m2GPA2zgnsM88YrpOq9Vs6ey5uXUv78IhKtP3ycd5/2rxf/S625XeAofDt7+/Gxv6WiGjxM7mJemG0xXycPuH1bjckmJxJy0liMRXH+JtDet3vxgBKgKVI2kIAvpA+kf5YxNbnh/rW1vUdhCtktAck4BcyVhTAMx6R71j6wg1d92tXjcaSAtyFLAceUcKR/lMH23c1r6OqdUmpLCKeonGa2e5Bba6HwYLbM63boCkYtNGy4fc7htkdu9YOneGL95HaNm07QHBBYjkfEfNQ+pt+TPmDIJULIMkc5HYdzW+TjNOKe5jWYNSaJTqZsWr02JIVuJlSVIys5A5iScwQalOh9JbWXA7yLSQBwCY/LgRJ7xxUf4f6W2rKFhAWdzRiCZEfOSAPtXpOjsqihEEKMAf8/vWW2zC0rkvqry9XY3NOgUAKIAAAA4AHAFS+jStDSWpqb01qKyGs2EFXUpXDopSlAKUpQClKUBSuW8S+CrGq3Mv4dw5JAlGP+Zff5H9a6k1Q11PBxpNYZ4F1nwre01wLdGwEwHMm2fkMBn7RPxVuo1XkWltKg3PbadrA5eVLEqDukQVgiJIMjFe86nTrcUq6h1PIYAg/oa4DxJ/h6hltLjn8N88/yMeP1/ettfWN4Vm6MNnS6cus4nS6Z9Kh1BP44ggtuIm5AKEFfUxU3JIPpZIwa2uj9ct3XZ9WyqywRAba8GQpGYC8wOSQTJUVFdb0d5bjeYrK2CVPMgAFj2JMSSOSTUWVrdGqF0c538129DN40q5Ywdh1PQjXvviBEqysDAHIP8zGQT/KNvMkVyXUejMGm2GdDO10EkgEgyB8gie9ZbXUryW/LR4SSdpAIzzyP6VP6TrtkLsTaty6F3FlaFaIhI7DhFkDAE1U67KVjGqPl/b8i+M4Wb5wzjkvtbEHj3H/ADFbmnuoDvUjfET7z2I/b5rodb0K1s3N+HdY7QoaYPu47mJZmECASAO/M6rply2u4rtBiGBBUzwcHg9j3qrwoWb1v2f9FyslHaa+/UzK5S2A4yWHYlYZufiAamh1JmNu1qCblm3tlAAGKiQo3CCQPYmubTUNID8Vt6e+N5Ke22CTEc/pWdqUHiRZtLdHR6Kyr+Y9gC2itaMF2RiybyCQjYtwcg4wKgdd0m6m240Lun0xlZkxtP8ApjgTOKut3FCDzInIIPfkiD37VF67xBcJgBTAgbpYgDsJOKlUo6m+7x8vUrtc9OEbVmw+J7DPeazfwre374/vUK3Vb55ePhQF/tWs7s31MT9yT/etkc8IyST5Z2NrxDds22U3QRt2gbpuD4UgzH3kDkZrQ6F0m5rLoZh6e38oA/0H9T+taXQejNfcADH9/wDb3NerdK6etlAq/qff/as9s1DKjyXVQc+eDZ0GlW0oRBgfuT7mpbSWJrBpbM1PaHTVhZuSM+j08VvgVRFirqiSFKUoBSlKAUpSgFKUoBSlKApFY3Say0oCB6v0e3fWLihvb3H2PIrzvr3gpklrUsPb84/0b+9ewMtat/Sg1ZCyUHmLK7KozWJI+eb2icHbtJMwAAZn2jmfipLpxs2LW9iC9y20HngwFT0ETuEGeMGCOfUus+G7d7JEN2dcN/v+tcH13w3dVt14s6AEB0AkE/mZe59zOYHqxW+PWqa02fIwy6WVe8dzR6eL11nvX2iy0HYxEFXlxDHIAK2zBgMpPastnX/xuAPSuCrJgA4Lnnc3AAwBMmYArR1m+6+0kiyWthm2woJ4zEhC24hThZ4wKv1OrJXyNOCCdy7TK+WEJfkth/r3NJEDtwJyqUvijz2xwjkbWtn9WYupdGtswGljHp2kkhyJLATP0iJPHqGQcVAavSNacqPS3cTI/Q/vXWDVrpLYJJusfSGYqXKxPpGQbcsSCTySO2Nm3p0uJ5l6WVvUu5JuEt9bEDMyICAxAHJzUXY4rFizHs+7ZalneDw/kcOdZCsr8mMn7itW3oixklQfYNP/AMZqY6hox5htp6pgledh7pOZ28E10HSugoFBM++MSff7UsrhTiSfPCORsla9OODkF6O57/srf6gVt6HoBdgvqJPaFH/9H967+10m2eVJ+5P/AJqR0fTUTKIFnkgZP61n/wCiZZ/zp8mv0bpa2FCqBPcgf0HxU3prE1dp9JUxotHWaTyaIrGyK6HS1MWrcVbZtRWeoExSlKAUpSgFKUoBSlKAUpSgFKUoBSlKAUpSgLHtzWnqNGDW/VCKA4bq/hZSS9om0/uvB+4/8f1riNV0ltLu3K4YhxuUyr7srDflIYBgeZHFe2XLQNR2s6argggEHkESDVsLZQ4KbKYzPEdLZLMbmp3NCbl3AmQp2k4YSFOSoIxJ+9vXOotqHGyQF+kiQxLAA9+JBgY5+TXfda8HyrCySoPKEnaY9j2/Wag9B4WYP60KKOSWBLfAg4Hua2rrI/ia37eRkfTT/CnsR3h3omNzDH947D4/vXX6XQE9q3tH0/gAYFdDodABWOdjk9T5NtdagsIitL0r4qRtdMAqXS0BV8VVkng0bWiArbS0BWSlcOilKUApSlAKUpQClKUApSlAKUpQClKUApSlAKUpQClKUAqhFVpQGG5ZBrTu6AGpKkUBH6fRgVvKsVWKrQClKUApSlAKUpQClKUApSlAKUpQClKUApSlAKUpQClKUApSlAKUpQClKUApSlAKUpQClKUApSlAKUpQClKUApSlAKUpQClKUB/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83768" y="2492896"/>
            <a:ext cx="4680520" cy="43651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Logotht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954498" y="0"/>
            <a:ext cx="2189502" cy="980728"/>
          </a:xfrm>
          <a:prstGeom prst="rect">
            <a:avLst/>
          </a:prstGeom>
        </p:spPr>
      </p:pic>
      <p:grpSp>
        <p:nvGrpSpPr>
          <p:cNvPr id="2" name="Grupo 6"/>
          <p:cNvGrpSpPr/>
          <p:nvPr/>
        </p:nvGrpSpPr>
        <p:grpSpPr>
          <a:xfrm>
            <a:off x="-504056" y="0"/>
            <a:ext cx="2627784" cy="1772813"/>
            <a:chOff x="3550856" y="2892326"/>
            <a:chExt cx="1367683" cy="923330"/>
          </a:xfrm>
        </p:grpSpPr>
        <p:sp>
          <p:nvSpPr>
            <p:cNvPr id="5" name="Retângulo 4"/>
            <p:cNvSpPr/>
            <p:nvPr/>
          </p:nvSpPr>
          <p:spPr>
            <a:xfrm>
              <a:off x="3550856" y="2892326"/>
              <a:ext cx="1367683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pt-BR" sz="5400" b="1" cap="none" spc="0" dirty="0" smtClean="0">
                  <a:ln w="31550" cmpd="sng">
                    <a:gradFill>
                      <a:gsLst>
                        <a:gs pos="25000">
                          <a:schemeClr val="accent1">
                            <a:shade val="25000"/>
                            <a:satMod val="190000"/>
                          </a:schemeClr>
                        </a:gs>
                        <a:gs pos="80000">
                          <a:schemeClr val="accent1">
                            <a:tint val="75000"/>
                            <a:satMod val="190000"/>
                          </a:schemeClr>
                        </a:gs>
                      </a:gsLst>
                      <a:lin ang="5400000"/>
                    </a:gradFill>
                    <a:prstDash val="solid"/>
                  </a:ln>
                  <a:solidFill>
                    <a:srgbClr val="FFFFFF"/>
                  </a:solidFill>
                  <a:effectLst>
                    <a:outerShdw blurRad="41275" dist="12700" dir="12000000" algn="tl" rotWithShape="0">
                      <a:srgbClr val="000000">
                        <a:alpha val="40000"/>
                      </a:srgbClr>
                    </a:outerShdw>
                  </a:effectLst>
                </a:rPr>
                <a:t>DEV</a:t>
              </a:r>
              <a:endParaRPr lang="pt-BR" sz="5400" b="1" cap="none" spc="0" dirty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FFFFFF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</a:endParaRPr>
            </a:p>
          </p:txBody>
        </p:sp>
        <p:sp>
          <p:nvSpPr>
            <p:cNvPr id="6" name="CaixaDeTexto 5"/>
            <p:cNvSpPr txBox="1"/>
            <p:nvPr/>
          </p:nvSpPr>
          <p:spPr>
            <a:xfrm>
              <a:off x="3874828" y="3229771"/>
              <a:ext cx="706409" cy="2858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dirty="0" smtClean="0"/>
                <a:t>Rio Claro</a:t>
              </a:r>
              <a:endParaRPr lang="pt-BR" dirty="0"/>
            </a:p>
          </p:txBody>
        </p:sp>
      </p:grpSp>
      <p:sp>
        <p:nvSpPr>
          <p:cNvPr id="8" name="Retângulo 7"/>
          <p:cNvSpPr/>
          <p:nvPr/>
        </p:nvSpPr>
        <p:spPr>
          <a:xfrm>
            <a:off x="1763688" y="221739"/>
            <a:ext cx="5183855" cy="83099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800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Mini-Curso Arduino</a:t>
            </a:r>
            <a:endParaRPr lang="pt-BR" sz="4800" b="1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</a:endParaRPr>
          </a:p>
        </p:txBody>
      </p:sp>
      <p:cxnSp>
        <p:nvCxnSpPr>
          <p:cNvPr id="10" name="Conector reto 9"/>
          <p:cNvCxnSpPr/>
          <p:nvPr/>
        </p:nvCxnSpPr>
        <p:spPr>
          <a:xfrm>
            <a:off x="179512" y="1124744"/>
            <a:ext cx="8784976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Retângulo 12"/>
          <p:cNvSpPr/>
          <p:nvPr/>
        </p:nvSpPr>
        <p:spPr>
          <a:xfrm>
            <a:off x="647677" y="1700808"/>
            <a:ext cx="7956771" cy="255454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lIns="91440" tIns="45720" rIns="91440" bIns="45720">
            <a:spAutoFit/>
          </a:bodyPr>
          <a:lstStyle/>
          <a:p>
            <a:r>
              <a:rPr lang="pt-BR" sz="4000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Exemplo: </a:t>
            </a:r>
          </a:p>
          <a:p>
            <a:endParaRPr lang="pt-BR" sz="4000" b="1" dirty="0" smtClean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</a:endParaRPr>
          </a:p>
          <a:p>
            <a:endParaRPr lang="pt-BR" sz="4000" b="1" dirty="0" smtClean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</a:endParaRPr>
          </a:p>
          <a:p>
            <a:pPr algn="ctr"/>
            <a:r>
              <a:rPr lang="pt-BR" sz="4000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Controle de Led via Bluetooth</a:t>
            </a:r>
            <a:endParaRPr lang="pt-BR" sz="4000" b="1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</a:endParaRPr>
          </a:p>
        </p:txBody>
      </p:sp>
      <p:sp>
        <p:nvSpPr>
          <p:cNvPr id="28679" name="AutoShape 7" descr="data:image/jpeg;base64,/9j/4AAQSkZJRgABAQAAAQABAAD/2wCEAAkGBxIREhUUERQVFBQWFxUWGBcVGBgXFRggFBgYGBoYGBgYHCkgHR4pHhgYITIhJSktLi8uGB8zOTMsNygtMCsBCgoKDg0OGxAQGzQmICQsLC8sMiw0LCwvMSwvNDQsLC8xLCwsLy8sNCwsLCwsLC80Lyw0LywsLCwsLCwsLCwsLP/AABEIAOEA4QMBIgACEQEDEQH/xAAcAAEAAQUBAQAAAAAAAAAAAAAABQECAwQGBwj/xAA9EAACAQMDAgUCBAQFAwMFAAABAhEAAyEEEjEFQQYTIlFhMnEjQoGRFFKhsQdiweHwM4LRFXKyJGOSosL/xAAZAQEAAwEBAAAAAAAAAAAAAAAAAgMEAQX/xAAuEQACAgEDAgQEBwEBAAAAAAAAAQIDERIhMQRBE1FhgSKh4fAyQnGRscHRFAX/2gAMAwEAAhEDEQA/APcaUpQClKUApSlAKUqlAKVE+JPEFnQ2t90yxwlsfU7ew+Pc9v2ryPS/4k9QGouMRgkEW2UeUB/KD9QI9/37UB7lStfp2p821buEbS6I8TMblBiYE88xV1zV21uLbLAXHDMq/mYJG4gew3D9xQGelUpQFaUpQClKUApSlAKUpQClKUApSlAKUpQClKUApSlAKUpQClKpQCoTxV4ltaG3ub13Gny7Q+pyP7KO5/uYFYPGXiu30+3J9d5gdlv+m5vZQe/fgV4J1rrH8UW1V67dW6HyI2k7eFSfyx27TmupAzeIettrTdu6t7qXFICkelY5UWs4j/c8k1EaTrha4GaSske5iMT71BdT6k+oub3P2E4H+/zVuiJkASZ4AEn9qng4fQHiDxSrdLazo7xXVJb01vaBDNvNtHVSSI5IL4Ag571zP+GfUbj9Sto9wuLR1CKAWa2m6Ay2y2dsoInnbPevN/8A1V9sb22n8rZjJwrc7fjt81K+GNe1q6G0xNtwdyxE/YTzxxUHBncn1HdvKsbmCyQokgSTwBPJ+KwdN6hb1Cl7RlQ9y2SRGbTFG5+Qa8J8eddbVW7Vy5e+nTAMu2A1y5eIAto49L7R6n7ACJr0f/B25u0BksYvXPq7SFbHwZnOZJqJ07mq1SldOFaUpQClKUApSlAKUpQClKUApSlAKUpQClKUApSqUArlvG/jK309IEPfYStv259bxkLjjk9u5E91a+1uxddI3JbuMs5EqpIkfcV836vUXvMa/cueZvncHElmMxngAfsAIjtXUgWa/qzXnXWHUMzsSWBGWjBUgjAHGMAD7VzXUbrXW3P8/YfAqQjzWPmNtPb2+wq/qKPbRQ67lbCxzj3Hap+hwgLulIiM/bPNSfT9KbYV/VuMwTgf9pHOO/zU14c8PM03gwlVLbGO1iM5URlcH7weKkPEfUrRttba1tveWF9IAUTwXnkgf+6Oxq6t4ljGX/BVN5XJxWt0Vy39Q9LElSCIOfjv8Vk6fabaWgbQwWSck8jaOe3IraudBuIyC6AC0FfUBI4MtOP1roOrdPs6eztUrvLqYUyoBGJOYXggk53A84Dw3jLO+Is4RFI4YeuWHbd2/wDNdF4I8SDTa60We4tuYubJKkbWjco5HfjFchfvEEqOdwH2yJ/pXQ+H+jXCXa1uuKQCQBtLgdzOQkyOxYiAOYjGvO74Oynj9T6S0GutX0D2XW4h7qZH2Psfg1sV4X03VW7TBtM93TX1UbkBYm4QAdpBlSDkQQIPau08Nf4kpdhdSu0x9a5GO5Tn9p+wquVb7HVNdz0ClYdJq7d1Q9tldT3UyPt9/is1VkytKpSgK0qlVoBSlKAUpSgFKUoBSlKAUpSgFUqtUoDU6us2Lw97dwf/AKmvnDVLvtwDkMP6A4r6M65ZZ9NeVSQzWrgBGDJUxkV849StlbcXBBPG3ORwZqUU3wRbS5Ne9qQhC6m2WBHp2xn5+K3+idCubDfJ85Av0ZJAMcqT9PBx8H4q7pXSrtsC7qB5ymB6vUoz37rz7H5jkZeq6wG4V0e/czBYPrIjlVbIPq7ZAjEZmyuDe0fp9CE5Jc/Uyay+txtumUpdAUHaCbdv+ZhKyGIgQo3TjnjNo9M+9WtsDB3N5qhmJzLuST7QACIg5hWNbfTBas+WLpFu/O9g4LAMRAZyRBxJg4EmCIgyt3RhLd3dgiCszEk+prjEH04EYIaMcBVu3h+Hj98/QqypcnNafTWPOuum9nUO6JcQbHiZJY/SuScx2zOKs/gGuB9RcZbAKlkBWUcERAXiD/KQZmYit7zbTbfMfzLakbrYwzAfSzbuQGmLcnBmT6qrrbRcM7ISHcvbslmAG6JdoIMlRgD7/SM7YvThy27fQzNZ2juc5dBdWITapI3bVIWRxuJmDxiYwMV1NhtPsN2xeazdjIYn3HoCgRGAIEgAcVZqdNcewtuwPJtEDzLbuCd8qRuc4BYEHadsRmJExmq0ZsWkuXCu24W27WVj6DDEgHAz3rs41yWW1Hft/ZyDmntvt94JW/1PcysTbvXsICE2ovIVgWUGQW4GK1bNooE8td0k7l4Z+VU+4hgSBHYEzOLum6nTsgW6gg7SrKIJ5+ppDCZ94ELjBmXXpQCb2ZjJNon0eZO8Ify7iJ7bpKnjtWa6tQ448vP9C6uTlyY9F1G5p2LW7mx12T64DC4BAUERcQRMkES5jBBPddF8byANUmwnAZc9hIa2Mggnbic9hXnaK3mtdaWAmTb2nbAxtVC2cAA/lEnmCNS2dkG8+yJ8q3cOxctuBeciWAKhuYE45zuGr2LlLB7D4h8VW9PY820BqCRuUIw2kfzFxIArL4d8UWdXbVh+G5AlGYGCe24YP9D8V5D4hXUPpbM2DbVSxdLfrjgISFnETnME1D+FL1w6hfIVyMhzBCBYzuPH2HvFUuJcnsfSVK4DwBrtUdVftXb/AJtpU3KkD8M7lEbueJxXf1AkKrVKUBWlUqtAKUpQClKUApSlAKpVaoaAVw3jfwtZZUaygRrl1LZA/wCmfMMSV7EH2ruKiOs+q7pkP0i4bjHsPLU7RPvuIpnHAwnyeSdasaq0rD8vmMpuQSjshIOfpme5WTUR061bAVSr+cWneCFKn8oR5jnJLCPaOT7bodGbVrydyXE9U7l+rexY7gSRyTXKdf8AA6PLWCLbfyGTbP27r+kj4rXR1GlYkv8AfqZbaG3mLOMFlbNxrt5TqUPpDlistkgkTJHpOePY1hsdWLbxqC90MPzEsqn3KSJ4HBERNWdR6ZdsHY6suSQDlT8g8Gt7T2rGpOwIbNwA7QvqVu8knJjOOY7ntvi62tS3/r27exkepPD+/cp0PR277XH2hTbUEIPoE+kM7NMmcxGT2ORWz4mdReC2lPmME9AJb1R9bbuXMAgcDkkiK0+reatpLRRPKQwLiL9RAIO5vfmfkE5ipPwZprJBIuAX+IOCJnFsnB4z3PtVN2y8WSzjhc/uW186E/1NbSeHL1lkugq7zLIwlWkyQST6p7zH3qH1HTrg1Zu3baPYFzc9sLCwcbGRhKj23foTzXpb3HVdzHdHG1fUSfntXF+JOvlvw12l8y45tjuisDz79u2e2JdVrlixZ+Rq8DSvgeCG1Vu3J8pSlufSpO4gCIBbv/zmrtP1B1OSWXaVgkboYFcNEiJx2+DxUXcveUMHnAXsSe2a39VYe2dt1SjwCVOeR2I5HzXrUXV2rR3MNtU63q7E7q+vJqDtf0elgDG0eraYJBbkqPVGI4mIs8R6RX0PlW0QlSjJcBUblXduL9we5YEgwcAZqCOlublXY25o2qQQWniPcVO9S6PZ0+m2Xb7C8xEpbO5QcGGQHIGCTjtE4FVXUVrEUyVds92zl+n9e1nTyqkHyzlUuepCP/tsDj/tNSGp8bsd9yyzqzKF8t4Nu37uhnJxAwO5M1r+XdsofpuWWwfz2iT7gxtb9mrZ8MWLO2/ai6PN2N+GWKp5c7WLAbhEnn359893Syisx3XoX13xk8PZkl4F6q+mZ2uXTad9jAAAlseoMIkmTEe4IGa7zw//AIl2Lp8vVL5Dgkbs+WY7mfUn2Mge9cNoNyeZbXbDtkkq+5RgDarEr6RxDCewrNojcu7kvWwm4bNzMsNt9QC3DLEyMDOec4rO61B/Env8i1TcuGe22rgYBlIZSJBBkH5BFanWeq2tJZa9fbaij9SeyqO5PtXjmj6pqdETd07eXbjc9poK4O1iVU7Cd3Owg5GBUN4u8W3+oXUFxYtgQqL9CmILHvJznsMD5jbVow08pkq7NXY9j8LeOdJr4W2xt3SP+lcgMe/pIMN74M/FdNXhn+G3Rlt63T4zudoOdsW3P74Fe51UywrSqVWuAUpSgFKUoBSlKApFU21dSgLPLHtVr2Qay0oCH6j0lLilWUMp5BAI/rXAdc8ExJsH52Mf/i3/AJ/evViK19Rpg1TjNxeUQlBSW54Y+p1Gnb1EyBthwSQN27DckSPcjtkVksmy5m2xtM5A24ZcmNrLAUj78AFjJIFdH46uW7jjT24Lq0u/5beCQhIGWMfT8Ac1yPVrdq24FgtKYZicbl9iO/f9vavXp+OKzy/49TzbPhk8cErrus6i1ZuWnYIzqyhiS6YgHOWUieGmJH0xXGPcazAurBOVIIKt8qwMEfIJroOm9UKH8UeYsEZALDHZmBIHxx8czi0nRbWpuAsoSzuggt9W0AlQTy0QSeBPaQDCfSR3b2/gsh1EuOSNtdPG+5a6hYdSyg27ikkJ/wBq/Up4+/tyJjpuuXbbsva8wKRsMbnEwAu04YfHfHYQc3XNchUWbQUqseoKwjbgBdxkSIknmK3/AArd01m29wnfqYIRMBhOPwy2CT789o9+V0KFeqS37f76HbLdctMXsT2k0/8ADlFkG6+5h5hmII3CRBLkNwMDMd90bee4m2zrLAuoTtV7ctJyRO4gho/NPznJrV0+u02phNRaNu6CAGQNvLe8qN26YMGRWlf1V25Omt3TcWTudjiJgKCO2QCc7iYGPqpjVKUsS9/9TRNzjGOV9/qjR6gtoeZb0wm2TLsSCSAZCr/kBEz3IB4Are1CWbVnyoViVRkAJnKgtdeDmSfT8ADGapb0NuyrXXS4/ltshgApcxAZASQuZyc8RzWjf0iagNfvOQF4uIfWWPCWx7/EYHtXOr6rCVdb9yzpunT+Of7G/wBK0zx+Fbzd9O0lQWVRLbGbjIzMgyBmsb6xmF0kBPLKmDkbZCFHBwYMEGMeoCBAFOj6kKjXb96dQVNpFAYeSARJYQIOOBg9+9QPUdeLm61acifUxbLu2fUQOwk4+5JOIV3TjHNiy+3qcnVGUsQ2Rb1brRvuLZ3KDLAAsQT3MsfvjtJ7nO/0XpnlKC5LMON3InifmKp0vQlVVrsFx8QPvFZOpdQFscbmP0qOTWSTyzQlhYJzwz1ddPrrLMR6m2GeQLno3fEEjNe1g188eDPD1zW6hGIPZnY/SqgzP27Adz8V9DrUZYOorVaUqJ0UpSgFKUoBSlKAUpSgFKUoBXGeN/FTWvwNLm82GuDItcSB73IMhefg8Vk8Y+J2thrGlZfO4ZzlbWBiBM3DIhfn9K88uhmY27BkqAlxnI3EkmVDDLlvUCCJ5Ij1Rrop/NIzXW/liYrts7ns6SWb6nd2BMmUO08SxeCRnMTzWXV6ZQgtW2UTJVXGYYJkMR6SSv1NtnMbVjc1upt6e2qpmRuVJ9J3QdzgGCAeMmYgHZg6VrU2jL3h5rMoABcoyvwWgfVJzj3jEVsnKcY60smWKi3hss0SpZuf/UgqFE5E/M7e8gEL2kqciayazV6U3BdZfMtceWvYsh23G9I9UzhiZ+wrV1Giu3tnmXVCosvu3fgLMS4I+owIXljHPNWIlzVsun0dtvLWWCyNzEDN263G48ewkKPnli8RqTbWOfInX8Caxkyroxct3L6OiIpMWiRvEAcZkEmYAB/StR7RGGVlJzDAqT9gealtb0i7a0Cs9lrd63qTJ2+oqySGnuAVj2rTs9eW85bXBrsKQhTaNrEgliogGY96lXdOK23XzOTrjLnZktp7dz+G/GvFEf6cBoERJPMEEgKDMBoBGK0dBobjWbzW1JBKlTjcwtsSRtBn59pTmsmpF25at3blwPaLErbSDc9TlRIBG9+JnJH5q2tRqWvv5VrfbtIqlwBsaFx6UaNo7AEx3PvUoW5zjz39MEZVtckTqurXLmmXTnbsBGdstAM+8fr7d62bWj01lrItTqGVrhVJ5ZiuwsVAlcfSIPzWLX3yrsrql0gkEsrK8jBDFdp3CMzP3q/pevQXU3qi2jIYKD6vSYVmJLQTEiY98Ut6aEo6kvN7d/7Fd0k8ZLvEOhZrGo1RuKdzbRBJZ23KpIxAE7ozwBXP+HFFy4WcKWVcNHqyeCe9dP4svJ/CPD213PbW3bQ/l3bsjMRE+k7Tkx3rlej6pbK3GP8AlA9zzXnTk5c+xtgkiZ6lr1tKSeew7mtDonS7mrvKSZa4donC/I+wEz71k6Xpbt68GVgxcbYH5d35ZPB7z2rvfCHSgLiuNv4L6hCRyY2osfGGP6/NUSeNu5YtztPD/TLektC3bz3Zogufc/2A7Cpy01RtmpGyKiSM9KUoBSlKAUpSgFKUoBVKUoCtcX4z8Wm238LpCDqGhWflbO7An/Oew+R3gHN4t8S7N1jT3FW5B33CQfK4wB3fI+ByfavOOo6O7pbeGnzCN9xd/mLJJk+qCTP1c8ic1ooUNaU3u+F9/wAdyi6UtL08d2a9y88m3ZY3bhGXn1CQd1tWgFmPr5mZMCQSdrW37WmS35c7oMKGBD7o9TlIDIIx/NH8tWtqremsqEyXVWAlxvOQWYGCLfGIG6IAgFjzt26zsWclmYyT3J/T9oFetXXreXx/J58paeOS67dZmLOSzMZJPJJ/5xW90zQXC49CncgZbm47bPqEP6DJecBeS0Ad6p0uw6uSRb2m3uZnhrdtZybg5mQBAIMgDMxW/wBA6kX1C2bFpmt/zEjzZiG1DsZWYkFWBUKdvczC+7KxHhE6q8by5I+6l7V3RprCsFBLnzDBYn6r95hjjiMAQFmc9j0Xp1o6dl6XqY1Fs/iMY23iJjcrAwnO1h881tacNZD6l3XW6e5bFu6baglFTcTtEneks24duwgQMGo6VetJZPShbtWbjC7cuFgWA+ob2bm2FnAnP7nDOzVsvp7mqMcbmv0bxbrQNUuoRTd09sXArLtMKwDzt5wwII/rWjrOoN1LymewqW59KD67zjEm4FlbK/mPwQJP03+IeorrLgZV/BUNbDL6H1RUgssz6bCkBmY4WOZiNPqfWb2lRrJCi7Poe3HlhPp2qn5NuzbtYY2zzJaUI75S3ON+fBBa3T3NHfUhl3LtuIwkd5Eq2VIIgq2cfqZQ6wbvO11twxAFo2/RtgsWEKQQ0mZOa1en6KfxtSHYuZtrJDXDxiPUckRGBGYEVlN/+HWbkm8N2HGB5gzwdrLyCSCW3YIiRfJKW3f0+/3K4towajp1y3bt3GZX8zaQFJL+oEicZOM+xIrdtdPsrYL3GJaMKMFT/Lnk+4jA7jvA6DqTWbiXE2lhJAInkEEFeMyambeqsagu18N/EEgIttfSQFhVAmJkfmmpeLNcvK9OSPhxfozAekBrLNdBXhllTtAByzRBI7enOZiKjenaMO7C2gIf0hTLlScegnJPsTx+lTjXLurKpeQooYeYFBBJI5gyZIg4GJk+42ulX7f8XbtqFDiQWWQim2LgCKpUTiCT3PHz274q28ZfP6HK5NSSzsb/AIe6YIsNbUiHuFj7BQVUfOZP612vTtKqCFESxY/JYyT+9aXS9CLSKikkCeeckmprSJXjHpEhpUqQQVh0yVsigFKUoBSlKAUpSgFKVSgFcp4x8SeSpSyy75AdiwG0T6wpON+2ft7GDGTxV4iFlWS0wDAHc5MKmDiY5kQfafevL+pPbuuiXrjWhADQkwJ/MSZDHBg7oxuJM1pop1PLM91uFhGfqKXdQLaSr6cFSXT6uIZmk5IBYwM9iJp1DUrp7exLvnWmXCmZuQzGWJg+VxwBuiOzGsXWdSAQbtpECStu2og3Igbng4TEwDkyAeSOevXmuMWcyx5P9vsO0dor0Ken14bWyMdl2nOCt+8zku5knJJ/5/QVsdBG929OVXcLhYqlqD/1GgTjEAZJhYzV2ktWPNm9ua1sO0CZ3QPqCwSOePitnU6C42lLWdq6YMzAZDvtJG5zEGJgAnHtJkzu6hP4Ft9/exyqp/i5MNx7mruDT6UMVLbiWgNcYfVevEYAyYHCjAzJPR2fDb6e0qNeQ6S6wN+/ZB3FYG1C0n8In83AJzioXwnfW6RpNy2FusfNug/iXFxtsg8LJn7z+h6jrWvPT0v27ht+W6eVptMgkBSCGu3CcidxmZ3GfvWO1tPQvv1NMEmtTLetdSHTzci4jh0FvT6a2BstrB/Euc5ye/qk9uOQ6Il1rW13u/w0kC2rEeawElFHsB6neIUZ5IrV6L0nzfU+7ywwWFjfcY5FtJxMZLHCjJ7A9L1LqP8ACIQu3z2VFQJO2yvOxVMMsSCCZ3NJIVlqWhR+Fbs5qb3fBg6n1UaVQF2/xJADAf8ATtIAQLagMYgwylTJwxJ3RUX0rpalTf1DHaIIXO5y3BOCZOCAfqx2OYdyWJLSSSSSckzyTXUFvJtC5qWNy7kW0JBA3T3nODk8jcI5k2uOhbcsgpamWa8G2oe+zeewm2BC7B+UELAkQASy5EKI24599SXJZ5YmPvgQAR2EDt2rY12ivABrysAYAJkgRkLOYj+U1vdD6bb3Jc1DqqM222r4DEcs0Z8scE4k+mRkhnSs5GMvBDKm04yf6AVdAIrq/E/RdNbcfiLba4JG0bl+7BPpB91x/l71zur0r2o3DB+lgQUaO6sMH/TvFcrmpLKOWprZm5pdePIu27nqDZEzuJ27RnsBCmf8oEZxHdLu+TcS53Rlb9jn+lZunqjND8Qe8ce57Y/4eK2NT0wJaLmQSfTMgjiFKx9UEk5wRHvV0ZRinHzKcOST8j1y1Bgjg5H61JaNc1z3hV2bS2S3OwL/APiSo/oK6TR14rWHg9ZPKyS1kYrJVlqr6idFKUoBSlKAUpSgKVw3jnx0mlPkWPXdkC4VP/THcA/zkce3J9q7hxINfPGl6WGvumoui1G4l2zuIOYJxPJzWnpoQk259uxm6ic44Ue506objMbrCxtRriBzH5oBYzBuSMCfTBMlj6ef1vUmt+nhgdyqebZiN2SSHgwBPpkk+rCZ9b4nddyWwkAbFcbix2+kXCWOSQAROR78zD9I0xu3lGw3PzMo5IkZPciSJjMTW6vpt/EnwjLK7bREy3dXb1Bm6dlw/nEm20CBuUZXAGVkf5aw3tK9uNwwfpYEFG/9rDBrt9cLHl+UgXUSId1ClxJgbAODJhVEBSRMAE1DazoV3SJKuLk/VZK7pA7lchoxkARODVlXVxe3Hkn97EZ9O+eTmNa7AEIJO0xmCCeCK27N8brYUyfrKniU2khk781o9Rvxd3Km1YX0yTGOROY/er9NqFuNP0leD+YVk6jWrHJ9zXSouCSJ+/qbWrdm1RFsKpC7JgknILEEiOw/4RtuLAW8saViXF2N191VztgE4LGF3HABHbmD81lRwAXJYsGAHcgkFf349+Kk11hDW1LG7aSHFstNsgNlY7Cf0zVcZ42RKUfMkv8A1qzasLdthTenZbT8unCmYAmTPJf85OTErXKFyzSxJYmSTya6N9PY1bu7FdMFCgL6ZaSxLTgGMCBmIqFu6G4ihyh2HgkYPzWqmUPcz2KXsW6PR3Lz7LSl29h7DuSeBXdeD+htYZhqfLUsoCBiCZkwEYmJmSQM4HviI8A9VtWblxbsL5m2GPA2zgnsM88YrpOq9Vs6ey5uXUv78IhKtP3ycd5/2rxf/S625XeAofDt7+/Gxv6WiGjxM7mJemG0xXycPuH1bjckmJxJy0liMRXH+JtDet3vxgBKgKVI2kIAvpA+kf5YxNbnh/rW1vUdhCtktAck4BcyVhTAMx6R71j6wg1d92tXjcaSAtyFLAceUcKR/lMH23c1r6OqdUmpLCKeonGa2e5Bba6HwYLbM63boCkYtNGy4fc7htkdu9YOneGL95HaNm07QHBBYjkfEfNQ+pt+TPmDIJULIMkc5HYdzW+TjNOKe5jWYNSaJTqZsWr02JIVuJlSVIys5A5iScwQalOh9JbWXA7yLSQBwCY/LgRJ7xxUf4f6W2rKFhAWdzRiCZEfOSAPtXpOjsqihEEKMAf8/vWW2zC0rkvqry9XY3NOgUAKIAAAA4AHAFS+jStDSWpqb01qKyGs2EFXUpXDopSlAKUpQClKUBSuW8S+CrGq3Mv4dw5JAlGP+Zff5H9a6k1Q11PBxpNYZ4F1nwre01wLdGwEwHMm2fkMBn7RPxVuo1XkWltKg3PbadrA5eVLEqDukQVgiJIMjFe86nTrcUq6h1PIYAg/oa4DxJ/h6hltLjn8N88/yMeP1/ettfWN4Vm6MNnS6cus4nS6Z9Kh1BP44ggtuIm5AKEFfUxU3JIPpZIwa2uj9ct3XZ9WyqywRAba8GQpGYC8wOSQTJUVFdb0d5bjeYrK2CVPMgAFj2JMSSOSTUWVrdGqF0c538129DN40q5Ywdh1PQjXvviBEqysDAHIP8zGQT/KNvMkVyXUejMGm2GdDO10EkgEgyB8gie9ZbXUryW/LR4SSdpAIzzyP6VP6TrtkLsTaty6F3FlaFaIhI7DhFkDAE1U67KVjGqPl/b8i+M4Wb5wzjkvtbEHj3H/ADFbmnuoDvUjfET7z2I/b5rodb0K1s3N+HdY7QoaYPu47mJZmECASAO/M6rply2u4rtBiGBBUzwcHg9j3qrwoWb1v2f9FyslHaa+/UzK5S2A4yWHYlYZufiAamh1JmNu1qCblm3tlAAGKiQo3CCQPYmubTUNID8Vt6e+N5Ke22CTEc/pWdqUHiRZtLdHR6Kyr+Y9gC2itaMF2RiybyCQjYtwcg4wKgdd0m6m240Lun0xlZkxtP8ApjgTOKut3FCDzInIIPfkiD37VF67xBcJgBTAgbpYgDsJOKlUo6m+7x8vUrtc9OEbVmw+J7DPeazfwre374/vUK3Vb55ePhQF/tWs7s31MT9yT/etkc8IyST5Z2NrxDds22U3QRt2gbpuD4UgzH3kDkZrQ6F0m5rLoZh6e38oA/0H9T+taXQejNfcADH9/wDb3NerdK6etlAq/qff/as9s1DKjyXVQc+eDZ0GlW0oRBgfuT7mpbSWJrBpbM1PaHTVhZuSM+j08VvgVRFirqiSFKUoBSlKAUpSgFKUoBSlKApFY3Say0oCB6v0e3fWLihvb3H2PIrzvr3gpklrUsPb84/0b+9ewMtat/Sg1ZCyUHmLK7KozWJI+eb2icHbtJMwAAZn2jmfipLpxs2LW9iC9y20HngwFT0ETuEGeMGCOfUus+G7d7JEN2dcN/v+tcH13w3dVt14s6AEB0AkE/mZe59zOYHqxW+PWqa02fIwy6WVe8dzR6eL11nvX2iy0HYxEFXlxDHIAK2zBgMpPastnX/xuAPSuCrJgA4Lnnc3AAwBMmYArR1m+6+0kiyWthm2woJ4zEhC24hThZ4wKv1OrJXyNOCCdy7TK+WEJfkth/r3NJEDtwJyqUvijz2xwjkbWtn9WYupdGtswGljHp2kkhyJLATP0iJPHqGQcVAavSNacqPS3cTI/Q/vXWDVrpLYJJusfSGYqXKxPpGQbcsSCTySO2Nm3p0uJ5l6WVvUu5JuEt9bEDMyICAxAHJzUXY4rFizHs+7ZalneDw/kcOdZCsr8mMn7itW3oixklQfYNP/AMZqY6hox5htp6pgledh7pOZ28E10HSugoFBM++MSff7UsrhTiSfPCORsla9OODkF6O57/srf6gVt6HoBdgvqJPaFH/9H967+10m2eVJ+5P/AJqR0fTUTKIFnkgZP61n/wCiZZ/zp8mv0bpa2FCqBPcgf0HxU3prE1dp9JUxotHWaTyaIrGyK6HS1MWrcVbZtRWeoExSlKAUpSgFKUoBSlKAUpSgFKUoBSlKAUpSgLHtzWnqNGDW/VCKA4bq/hZSS9om0/uvB+4/8f1riNV0ltLu3K4YhxuUyr7srDflIYBgeZHFe2XLQNR2s6argggEHkESDVsLZQ4KbKYzPEdLZLMbmp3NCbl3AmQp2k4YSFOSoIxJ+9vXOotqHGyQF+kiQxLAA9+JBgY5+TXfda8HyrCySoPKEnaY9j2/Wag9B4WYP60KKOSWBLfAg4Hua2rrI/ia37eRkfTT/CnsR3h3omNzDH947D4/vXX6XQE9q3tH0/gAYFdDodABWOdjk9T5NtdagsIitL0r4qRtdMAqXS0BV8VVkng0bWiArbS0BWSlcOilKUApSlAKUpQClKUApSlAKUpQClKUApSlAKUpQClKUAqhFVpQGG5ZBrTu6AGpKkUBH6fRgVvKsVWKrQClKUApSlAKUpQClKUApSlAKUpQClKUApSlAKUpQClKUApSlAKUpQClKUApSlAKUpQClKUApSlAKUpQClKUApSlAKUpQClKUB/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8681" name="AutoShape 9" descr="data:image/jpeg;base64,/9j/4AAQSkZJRgABAQAAAQABAAD/2wCEAAkGBxIREhUUERQVFBQWFxUWGBcVGBgXFRggFBgYGBoYGBgYHCkgHR4pHhgYITIhJSktLi8uGB8zOTMsNygtMCsBCgoKDg0OGxAQGzQmICQsLC8sMiw0LCwvMSwvNDQsLC8xLCwsLy8sNCwsLCwsLC80Lyw0LywsLCwsLCwsLCwsLP/AABEIAOEA4QMBIgACEQEDEQH/xAAcAAEAAQUBAQAAAAAAAAAAAAAABQECAwQGBwj/xAA9EAACAQMDAgUCBAQFAwMFAAABAhEAAyEEEjEFQQYTIlFhMnEjQoGRFFKhsQdiweHwM4LRFXKyJGOSosL/xAAZAQEAAwEBAAAAAAAAAAAAAAAAAgMEAQX/xAAuEQACAgEDAgQEBwEBAAAAAAAAAQIDERIhMQRBE1FhgSKh4fAyQnGRscHRFAX/2gAMAwEAAhEDEQA/APcaUpQClKUApSlAKUqlAKVE+JPEFnQ2t90yxwlsfU7ew+Pc9v2ryPS/4k9QGouMRgkEW2UeUB/KD9QI9/37UB7lStfp2p821buEbS6I8TMblBiYE88xV1zV21uLbLAXHDMq/mYJG4gew3D9xQGelUpQFaUpQClKUApSlAKUpQClKUApSlAKUpQClKUApSlAKUpQClKpQCoTxV4ltaG3ub13Gny7Q+pyP7KO5/uYFYPGXiu30+3J9d5gdlv+m5vZQe/fgV4J1rrH8UW1V67dW6HyI2k7eFSfyx27TmupAzeIettrTdu6t7qXFICkelY5UWs4j/c8k1EaTrha4GaSske5iMT71BdT6k+oub3P2E4H+/zVuiJkASZ4AEn9qng4fQHiDxSrdLazo7xXVJb01vaBDNvNtHVSSI5IL4Ag571zP+GfUbj9Sto9wuLR1CKAWa2m6Ay2y2dsoInnbPevN/8A1V9sb22n8rZjJwrc7fjt81K+GNe1q6G0xNtwdyxE/YTzxxUHBncn1HdvKsbmCyQokgSTwBPJ+KwdN6hb1Cl7RlQ9y2SRGbTFG5+Qa8J8eddbVW7Vy5e+nTAMu2A1y5eIAto49L7R6n7ACJr0f/B25u0BksYvXPq7SFbHwZnOZJqJ07mq1SldOFaUpQClKUApSlAKUpQClKUApSlAKUpQClKUApSqUArlvG/jK309IEPfYStv259bxkLjjk9u5E91a+1uxddI3JbuMs5EqpIkfcV836vUXvMa/cueZvncHElmMxngAfsAIjtXUgWa/qzXnXWHUMzsSWBGWjBUgjAHGMAD7VzXUbrXW3P8/YfAqQjzWPmNtPb2+wq/qKPbRQ67lbCxzj3Hap+hwgLulIiM/bPNSfT9KbYV/VuMwTgf9pHOO/zU14c8PM03gwlVLbGO1iM5URlcH7weKkPEfUrRttba1tveWF9IAUTwXnkgf+6Oxq6t4ljGX/BVN5XJxWt0Vy39Q9LElSCIOfjv8Vk6fabaWgbQwWSck8jaOe3IraudBuIyC6AC0FfUBI4MtOP1roOrdPs6eztUrvLqYUyoBGJOYXggk53A84Dw3jLO+Is4RFI4YeuWHbd2/wDNdF4I8SDTa60We4tuYubJKkbWjco5HfjFchfvEEqOdwH2yJ/pXQ+H+jXCXa1uuKQCQBtLgdzOQkyOxYiAOYjGvO74Oynj9T6S0GutX0D2XW4h7qZH2Psfg1sV4X03VW7TBtM93TX1UbkBYm4QAdpBlSDkQQIPau08Nf4kpdhdSu0x9a5GO5Tn9p+wquVb7HVNdz0ClYdJq7d1Q9tldT3UyPt9/is1VkytKpSgK0qlVoBSlKAUpSgFKUoBSlKAUpSgFUqtUoDU6us2Lw97dwf/AKmvnDVLvtwDkMP6A4r6M65ZZ9NeVSQzWrgBGDJUxkV849StlbcXBBPG3ORwZqUU3wRbS5Ne9qQhC6m2WBHp2xn5+K3+idCubDfJ85Av0ZJAMcqT9PBx8H4q7pXSrtsC7qB5ymB6vUoz37rz7H5jkZeq6wG4V0e/czBYPrIjlVbIPq7ZAjEZmyuDe0fp9CE5Jc/Uyay+txtumUpdAUHaCbdv+ZhKyGIgQo3TjnjNo9M+9WtsDB3N5qhmJzLuST7QACIg5hWNbfTBas+WLpFu/O9g4LAMRAZyRBxJg4EmCIgyt3RhLd3dgiCszEk+prjEH04EYIaMcBVu3h+Hj98/QqypcnNafTWPOuum9nUO6JcQbHiZJY/SuScx2zOKs/gGuB9RcZbAKlkBWUcERAXiD/KQZmYit7zbTbfMfzLakbrYwzAfSzbuQGmLcnBmT6qrrbRcM7ISHcvbslmAG6JdoIMlRgD7/SM7YvThy27fQzNZ2juc5dBdWITapI3bVIWRxuJmDxiYwMV1NhtPsN2xeazdjIYn3HoCgRGAIEgAcVZqdNcewtuwPJtEDzLbuCd8qRuc4BYEHadsRmJExmq0ZsWkuXCu24W27WVj6DDEgHAz3rs41yWW1Hft/ZyDmntvt94JW/1PcysTbvXsICE2ovIVgWUGQW4GK1bNooE8td0k7l4Z+VU+4hgSBHYEzOLum6nTsgW6gg7SrKIJ5+ppDCZ94ELjBmXXpQCb2ZjJNon0eZO8Ify7iJ7bpKnjtWa6tQ448vP9C6uTlyY9F1G5p2LW7mx12T64DC4BAUERcQRMkES5jBBPddF8byANUmwnAZc9hIa2Mggnbic9hXnaK3mtdaWAmTb2nbAxtVC2cAA/lEnmCNS2dkG8+yJ8q3cOxctuBeciWAKhuYE45zuGr2LlLB7D4h8VW9PY820BqCRuUIw2kfzFxIArL4d8UWdXbVh+G5AlGYGCe24YP9D8V5D4hXUPpbM2DbVSxdLfrjgISFnETnME1D+FL1w6hfIVyMhzBCBYzuPH2HvFUuJcnsfSVK4DwBrtUdVftXb/AJtpU3KkD8M7lEbueJxXf1AkKrVKUBWlUqtAKUpQClKUApSlAKpVaoaAVw3jfwtZZUaygRrl1LZA/wCmfMMSV7EH2ruKiOs+q7pkP0i4bjHsPLU7RPvuIpnHAwnyeSdasaq0rD8vmMpuQSjshIOfpme5WTUR061bAVSr+cWneCFKn8oR5jnJLCPaOT7bodGbVrydyXE9U7l+rexY7gSRyTXKdf8AA6PLWCLbfyGTbP27r+kj4rXR1GlYkv8AfqZbaG3mLOMFlbNxrt5TqUPpDlistkgkTJHpOePY1hsdWLbxqC90MPzEsqn3KSJ4HBERNWdR6ZdsHY6suSQDlT8g8Gt7T2rGpOwIbNwA7QvqVu8knJjOOY7ntvi62tS3/r27exkepPD+/cp0PR277XH2hTbUEIPoE+kM7NMmcxGT2ORWz4mdReC2lPmME9AJb1R9bbuXMAgcDkkiK0+reatpLRRPKQwLiL9RAIO5vfmfkE5ipPwZprJBIuAX+IOCJnFsnB4z3PtVN2y8WSzjhc/uW186E/1NbSeHL1lkugq7zLIwlWkyQST6p7zH3qH1HTrg1Zu3baPYFzc9sLCwcbGRhKj23foTzXpb3HVdzHdHG1fUSfntXF+JOvlvw12l8y45tjuisDz79u2e2JdVrlixZ+Rq8DSvgeCG1Vu3J8pSlufSpO4gCIBbv/zmrtP1B1OSWXaVgkboYFcNEiJx2+DxUXcveUMHnAXsSe2a39VYe2dt1SjwCVOeR2I5HzXrUXV2rR3MNtU63q7E7q+vJqDtf0elgDG0eraYJBbkqPVGI4mIs8R6RX0PlW0QlSjJcBUblXduL9we5YEgwcAZqCOlublXY25o2qQQWniPcVO9S6PZ0+m2Xb7C8xEpbO5QcGGQHIGCTjtE4FVXUVrEUyVds92zl+n9e1nTyqkHyzlUuepCP/tsDj/tNSGp8bsd9yyzqzKF8t4Nu37uhnJxAwO5M1r+XdsofpuWWwfz2iT7gxtb9mrZ8MWLO2/ai6PN2N+GWKp5c7WLAbhEnn359893Syisx3XoX13xk8PZkl4F6q+mZ2uXTad9jAAAlseoMIkmTEe4IGa7zw//AIl2Lp8vVL5Dgkbs+WY7mfUn2Mge9cNoNyeZbXbDtkkq+5RgDarEr6RxDCewrNojcu7kvWwm4bNzMsNt9QC3DLEyMDOec4rO61B/Env8i1TcuGe22rgYBlIZSJBBkH5BFanWeq2tJZa9fbaij9SeyqO5PtXjmj6pqdETd07eXbjc9poK4O1iVU7Cd3Owg5GBUN4u8W3+oXUFxYtgQqL9CmILHvJznsMD5jbVow08pkq7NXY9j8LeOdJr4W2xt3SP+lcgMe/pIMN74M/FdNXhn+G3Rlt63T4zudoOdsW3P74Fe51UywrSqVWuAUpSgFKUoBSlKApFU21dSgLPLHtVr2Qay0oCH6j0lLilWUMp5BAI/rXAdc8ExJsH52Mf/i3/AJ/evViK19Rpg1TjNxeUQlBSW54Y+p1Gnb1EyBthwSQN27DckSPcjtkVksmy5m2xtM5A24ZcmNrLAUj78AFjJIFdH46uW7jjT24Lq0u/5beCQhIGWMfT8Ac1yPVrdq24FgtKYZicbl9iO/f9vavXp+OKzy/49TzbPhk8cErrus6i1ZuWnYIzqyhiS6YgHOWUieGmJH0xXGPcazAurBOVIIKt8qwMEfIJroOm9UKH8UeYsEZALDHZmBIHxx8czi0nRbWpuAsoSzuggt9W0AlQTy0QSeBPaQDCfSR3b2/gsh1EuOSNtdPG+5a6hYdSyg27ikkJ/wBq/Up4+/tyJjpuuXbbsva8wKRsMbnEwAu04YfHfHYQc3XNchUWbQUqseoKwjbgBdxkSIknmK3/AArd01m29wnfqYIRMBhOPwy2CT789o9+V0KFeqS37f76HbLdctMXsT2k0/8ADlFkG6+5h5hmII3CRBLkNwMDMd90bee4m2zrLAuoTtV7ctJyRO4gho/NPznJrV0+u02phNRaNu6CAGQNvLe8qN26YMGRWlf1V25Omt3TcWTudjiJgKCO2QCc7iYGPqpjVKUsS9/9TRNzjGOV9/qjR6gtoeZb0wm2TLsSCSAZCr/kBEz3IB4Are1CWbVnyoViVRkAJnKgtdeDmSfT8ADGapb0NuyrXXS4/ltshgApcxAZASQuZyc8RzWjf0iagNfvOQF4uIfWWPCWx7/EYHtXOr6rCVdb9yzpunT+Of7G/wBK0zx+Fbzd9O0lQWVRLbGbjIzMgyBmsb6xmF0kBPLKmDkbZCFHBwYMEGMeoCBAFOj6kKjXb96dQVNpFAYeSARJYQIOOBg9+9QPUdeLm61acifUxbLu2fUQOwk4+5JOIV3TjHNiy+3qcnVGUsQ2Rb1brRvuLZ3KDLAAsQT3MsfvjtJ7nO/0XpnlKC5LMON3InifmKp0vQlVVrsFx8QPvFZOpdQFscbmP0qOTWSTyzQlhYJzwz1ddPrrLMR6m2GeQLno3fEEjNe1g188eDPD1zW6hGIPZnY/SqgzP27Adz8V9DrUZYOorVaUqJ0UpSgFKUoBSlKAUpSgFKUoBXGeN/FTWvwNLm82GuDItcSB73IMhefg8Vk8Y+J2thrGlZfO4ZzlbWBiBM3DIhfn9K88uhmY27BkqAlxnI3EkmVDDLlvUCCJ5Ij1Rrop/NIzXW/liYrts7ns6SWb6nd2BMmUO08SxeCRnMTzWXV6ZQgtW2UTJVXGYYJkMR6SSv1NtnMbVjc1upt6e2qpmRuVJ9J3QdzgGCAeMmYgHZg6VrU2jL3h5rMoABcoyvwWgfVJzj3jEVsnKcY60smWKi3hss0SpZuf/UgqFE5E/M7e8gEL2kqciayazV6U3BdZfMtceWvYsh23G9I9UzhiZ+wrV1Giu3tnmXVCosvu3fgLMS4I+owIXljHPNWIlzVsun0dtvLWWCyNzEDN263G48ewkKPnli8RqTbWOfInX8Caxkyroxct3L6OiIpMWiRvEAcZkEmYAB/StR7RGGVlJzDAqT9gealtb0i7a0Cs9lrd63qTJ2+oqySGnuAVj2rTs9eW85bXBrsKQhTaNrEgliogGY96lXdOK23XzOTrjLnZktp7dz+G/GvFEf6cBoERJPMEEgKDMBoBGK0dBobjWbzW1JBKlTjcwtsSRtBn59pTmsmpF25at3blwPaLErbSDc9TlRIBG9+JnJH5q2tRqWvv5VrfbtIqlwBsaFx6UaNo7AEx3PvUoW5zjz39MEZVtckTqurXLmmXTnbsBGdstAM+8fr7d62bWj01lrItTqGVrhVJ5ZiuwsVAlcfSIPzWLX3yrsrql0gkEsrK8jBDFdp3CMzP3q/pevQXU3qi2jIYKD6vSYVmJLQTEiY98Ut6aEo6kvN7d/7Fd0k8ZLvEOhZrGo1RuKdzbRBJZ23KpIxAE7ozwBXP+HFFy4WcKWVcNHqyeCe9dP4svJ/CPD213PbW3bQ/l3bsjMRE+k7Tkx3rlej6pbK3GP8AlA9zzXnTk5c+xtgkiZ6lr1tKSeew7mtDonS7mrvKSZa4donC/I+wEz71k6Xpbt68GVgxcbYH5d35ZPB7z2rvfCHSgLiuNv4L6hCRyY2osfGGP6/NUSeNu5YtztPD/TLektC3bz3Zogufc/2A7Cpy01RtmpGyKiSM9KUoBSlKAUpSgFKUoBVKUoCtcX4z8Wm238LpCDqGhWflbO7An/Oew+R3gHN4t8S7N1jT3FW5B33CQfK4wB3fI+ByfavOOo6O7pbeGnzCN9xd/mLJJk+qCTP1c8ic1ooUNaU3u+F9/wAdyi6UtL08d2a9y88m3ZY3bhGXn1CQd1tWgFmPr5mZMCQSdrW37WmS35c7oMKGBD7o9TlIDIIx/NH8tWtqremsqEyXVWAlxvOQWYGCLfGIG6IAgFjzt26zsWclmYyT3J/T9oFetXXreXx/J58paeOS67dZmLOSzMZJPJJ/5xW90zQXC49CncgZbm47bPqEP6DJecBeS0Ad6p0uw6uSRb2m3uZnhrdtZybg5mQBAIMgDMxW/wBA6kX1C2bFpmt/zEjzZiG1DsZWYkFWBUKdvczC+7KxHhE6q8by5I+6l7V3RprCsFBLnzDBYn6r95hjjiMAQFmc9j0Xp1o6dl6XqY1Fs/iMY23iJjcrAwnO1h881tacNZD6l3XW6e5bFu6baglFTcTtEneks24duwgQMGo6VetJZPShbtWbjC7cuFgWA+ob2bm2FnAnP7nDOzVsvp7mqMcbmv0bxbrQNUuoRTd09sXArLtMKwDzt5wwII/rWjrOoN1LymewqW59KD67zjEm4FlbK/mPwQJP03+IeorrLgZV/BUNbDL6H1RUgssz6bCkBmY4WOZiNPqfWb2lRrJCi7Poe3HlhPp2qn5NuzbtYY2zzJaUI75S3ON+fBBa3T3NHfUhl3LtuIwkd5Eq2VIIgq2cfqZQ6wbvO11twxAFo2/RtgsWEKQQ0mZOa1en6KfxtSHYuZtrJDXDxiPUckRGBGYEVlN/+HWbkm8N2HGB5gzwdrLyCSCW3YIiRfJKW3f0+/3K4towajp1y3bt3GZX8zaQFJL+oEicZOM+xIrdtdPsrYL3GJaMKMFT/Lnk+4jA7jvA6DqTWbiXE2lhJAInkEEFeMyambeqsagu18N/EEgIttfSQFhVAmJkfmmpeLNcvK9OSPhxfozAekBrLNdBXhllTtAByzRBI7enOZiKjenaMO7C2gIf0hTLlScegnJPsTx+lTjXLurKpeQooYeYFBBJI5gyZIg4GJk+42ulX7f8XbtqFDiQWWQim2LgCKpUTiCT3PHz274q28ZfP6HK5NSSzsb/AIe6YIsNbUiHuFj7BQVUfOZP612vTtKqCFESxY/JYyT+9aXS9CLSKikkCeeckmprSJXjHpEhpUqQQVh0yVsigFKUoBSlKAUpSgFKVSgFcp4x8SeSpSyy75AdiwG0T6wpON+2ft7GDGTxV4iFlWS0wDAHc5MKmDiY5kQfafevL+pPbuuiXrjWhADQkwJ/MSZDHBg7oxuJM1pop1PLM91uFhGfqKXdQLaSr6cFSXT6uIZmk5IBYwM9iJp1DUrp7exLvnWmXCmZuQzGWJg+VxwBuiOzGsXWdSAQbtpECStu2og3Igbng4TEwDkyAeSOevXmuMWcyx5P9vsO0dor0Ken14bWyMdl2nOCt+8zku5knJJ/5/QVsdBG929OVXcLhYqlqD/1GgTjEAZJhYzV2ktWPNm9ua1sO0CZ3QPqCwSOePitnU6C42lLWdq6YMzAZDvtJG5zEGJgAnHtJkzu6hP4Ft9/exyqp/i5MNx7mruDT6UMVLbiWgNcYfVevEYAyYHCjAzJPR2fDb6e0qNeQ6S6wN+/ZB3FYG1C0n8In83AJzioXwnfW6RpNy2FusfNug/iXFxtsg8LJn7z+h6jrWvPT0v27ht+W6eVptMgkBSCGu3CcidxmZ3GfvWO1tPQvv1NMEmtTLetdSHTzci4jh0FvT6a2BstrB/Euc5ye/qk9uOQ6Il1rW13u/w0kC2rEeawElFHsB6neIUZ5IrV6L0nzfU+7ywwWFjfcY5FtJxMZLHCjJ7A9L1LqP8ACIQu3z2VFQJO2yvOxVMMsSCCZ3NJIVlqWhR+Fbs5qb3fBg6n1UaVQF2/xJADAf8ATtIAQLagMYgwylTJwxJ3RUX0rpalTf1DHaIIXO5y3BOCZOCAfqx2OYdyWJLSSSSSckzyTXUFvJtC5qWNy7kW0JBA3T3nODk8jcI5k2uOhbcsgpamWa8G2oe+zeewm2BC7B+UELAkQASy5EKI24599SXJZ5YmPvgQAR2EDt2rY12ivABrysAYAJkgRkLOYj+U1vdD6bb3Jc1DqqM222r4DEcs0Z8scE4k+mRkhnSs5GMvBDKm04yf6AVdAIrq/E/RdNbcfiLba4JG0bl+7BPpB91x/l71zur0r2o3DB+lgQUaO6sMH/TvFcrmpLKOWprZm5pdePIu27nqDZEzuJ27RnsBCmf8oEZxHdLu+TcS53Rlb9jn+lZunqjND8Qe8ce57Y/4eK2NT0wJaLmQSfTMgjiFKx9UEk5wRHvV0ZRinHzKcOST8j1y1Bgjg5H61JaNc1z3hV2bS2S3OwL/APiSo/oK6TR14rWHg9ZPKyS1kYrJVlqr6idFKUoBSlKAUpSgKVw3jnx0mlPkWPXdkC4VP/THcA/zkce3J9q7hxINfPGl6WGvumoui1G4l2zuIOYJxPJzWnpoQk259uxm6ic44Ue506objMbrCxtRriBzH5oBYzBuSMCfTBMlj6ef1vUmt+nhgdyqebZiN2SSHgwBPpkk+rCZ9b4nddyWwkAbFcbix2+kXCWOSQAROR78zD9I0xu3lGw3PzMo5IkZPciSJjMTW6vpt/EnwjLK7bREy3dXb1Bm6dlw/nEm20CBuUZXAGVkf5aw3tK9uNwwfpYEFG/9rDBrt9cLHl+UgXUSId1ClxJgbAODJhVEBSRMAE1DazoV3SJKuLk/VZK7pA7lchoxkARODVlXVxe3Hkn97EZ9O+eTmNa7AEIJO0xmCCeCK27N8brYUyfrKniU2khk781o9Rvxd3Km1YX0yTGOROY/er9NqFuNP0leD+YVk6jWrHJ9zXSouCSJ+/qbWrdm1RFsKpC7JgknILEEiOw/4RtuLAW8saViXF2N191VztgE4LGF3HABHbmD81lRwAXJYsGAHcgkFf349+Kk11hDW1LG7aSHFstNsgNlY7Cf0zVcZ42RKUfMkv8A1qzasLdthTenZbT8unCmYAmTPJf85OTErXKFyzSxJYmSTya6N9PY1bu7FdMFCgL6ZaSxLTgGMCBmIqFu6G4ihyh2HgkYPzWqmUPcz2KXsW6PR3Lz7LSl29h7DuSeBXdeD+htYZhqfLUsoCBiCZkwEYmJmSQM4HviI8A9VtWblxbsL5m2GPA2zgnsM88YrpOq9Vs6ey5uXUv78IhKtP3ycd5/2rxf/S625XeAofDt7+/Gxv6WiGjxM7mJemG0xXycPuH1bjckmJxJy0liMRXH+JtDet3vxgBKgKVI2kIAvpA+kf5YxNbnh/rW1vUdhCtktAck4BcyVhTAMx6R71j6wg1d92tXjcaSAtyFLAceUcKR/lMH23c1r6OqdUmpLCKeonGa2e5Bba6HwYLbM63boCkYtNGy4fc7htkdu9YOneGL95HaNm07QHBBYjkfEfNQ+pt+TPmDIJULIMkc5HYdzW+TjNOKe5jWYNSaJTqZsWr02JIVuJlSVIys5A5iScwQalOh9JbWXA7yLSQBwCY/LgRJ7xxUf4f6W2rKFhAWdzRiCZEfOSAPtXpOjsqihEEKMAf8/vWW2zC0rkvqry9XY3NOgUAKIAAAA4AHAFS+jStDSWpqb01qKyGs2EFXUpXDopSlAKUpQClKUBSuW8S+CrGq3Mv4dw5JAlGP+Zff5H9a6k1Q11PBxpNYZ4F1nwre01wLdGwEwHMm2fkMBn7RPxVuo1XkWltKg3PbadrA5eVLEqDukQVgiJIMjFe86nTrcUq6h1PIYAg/oa4DxJ/h6hltLjn8N88/yMeP1/ettfWN4Vm6MNnS6cus4nS6Z9Kh1BP44ggtuIm5AKEFfUxU3JIPpZIwa2uj9ct3XZ9WyqywRAba8GQpGYC8wOSQTJUVFdb0d5bjeYrK2CVPMgAFj2JMSSOSTUWVrdGqF0c538129DN40q5Ywdh1PQjXvviBEqysDAHIP8zGQT/KNvMkVyXUejMGm2GdDO10EkgEgyB8gie9ZbXUryW/LR4SSdpAIzzyP6VP6TrtkLsTaty6F3FlaFaIhI7DhFkDAE1U67KVjGqPl/b8i+M4Wb5wzjkvtbEHj3H/ADFbmnuoDvUjfET7z2I/b5rodb0K1s3N+HdY7QoaYPu47mJZmECASAO/M6rply2u4rtBiGBBUzwcHg9j3qrwoWb1v2f9FyslHaa+/UzK5S2A4yWHYlYZufiAamh1JmNu1qCblm3tlAAGKiQo3CCQPYmubTUNID8Vt6e+N5Ke22CTEc/pWdqUHiRZtLdHR6Kyr+Y9gC2itaMF2RiybyCQjYtwcg4wKgdd0m6m240Lun0xlZkxtP8ApjgTOKut3FCDzInIIPfkiD37VF67xBcJgBTAgbpYgDsJOKlUo6m+7x8vUrtc9OEbVmw+J7DPeazfwre374/vUK3Vb55ePhQF/tWs7s31MT9yT/etkc8IyST5Z2NrxDds22U3QRt2gbpuD4UgzH3kDkZrQ6F0m5rLoZh6e38oA/0H9T+taXQejNfcADH9/wDb3NerdK6etlAq/qff/as9s1DKjyXVQc+eDZ0GlW0oRBgfuT7mpbSWJrBpbM1PaHTVhZuSM+j08VvgVRFirqiSFKUoBSlKAUpSgFKUoBSlKApFY3Say0oCB6v0e3fWLihvb3H2PIrzvr3gpklrUsPb84/0b+9ewMtat/Sg1ZCyUHmLK7KozWJI+eb2icHbtJMwAAZn2jmfipLpxs2LW9iC9y20HngwFT0ETuEGeMGCOfUus+G7d7JEN2dcN/v+tcH13w3dVt14s6AEB0AkE/mZe59zOYHqxW+PWqa02fIwy6WVe8dzR6eL11nvX2iy0HYxEFXlxDHIAK2zBgMpPastnX/xuAPSuCrJgA4Lnnc3AAwBMmYArR1m+6+0kiyWthm2woJ4zEhC24hThZ4wKv1OrJXyNOCCdy7TK+WEJfkth/r3NJEDtwJyqUvijz2xwjkbWtn9WYupdGtswGljHp2kkhyJLATP0iJPHqGQcVAavSNacqPS3cTI/Q/vXWDVrpLYJJusfSGYqXKxPpGQbcsSCTySO2Nm3p0uJ5l6WVvUu5JuEt9bEDMyICAxAHJzUXY4rFizHs+7ZalneDw/kcOdZCsr8mMn7itW3oixklQfYNP/AMZqY6hox5htp6pgledh7pOZ28E10HSugoFBM++MSff7UsrhTiSfPCORsla9OODkF6O57/srf6gVt6HoBdgvqJPaFH/9H967+10m2eVJ+5P/AJqR0fTUTKIFnkgZP61n/wCiZZ/zp8mv0bpa2FCqBPcgf0HxU3prE1dp9JUxotHWaTyaIrGyK6HS1MWrcVbZtRWeoExSlKAUpSgFKUoBSlKAUpSgFKUoBSlKAUpSgLHtzWnqNGDW/VCKA4bq/hZSS9om0/uvB+4/8f1riNV0ltLu3K4YhxuUyr7srDflIYBgeZHFe2XLQNR2s6argggEHkESDVsLZQ4KbKYzPEdLZLMbmp3NCbl3AmQp2k4YSFOSoIxJ+9vXOotqHGyQF+kiQxLAA9+JBgY5+TXfda8HyrCySoPKEnaY9j2/Wag9B4WYP60KKOSWBLfAg4Hua2rrI/ia37eRkfTT/CnsR3h3omNzDH947D4/vXX6XQE9q3tH0/gAYFdDodABWOdjk9T5NtdagsIitL0r4qRtdMAqXS0BV8VVkng0bWiArbS0BWSlcOilKUApSlAKUpQClKUApSlAKUpQClKUApSlAKUpQClKUAqhFVpQGG5ZBrTu6AGpKkUBH6fRgVvKsVWKrQClKUApSlAKUpQClKUApSlAKUpQClKUApSlAKUpQClKUApSlAKUpQClKUApSlAKUpQClKUApSlAKUpQClKUApSlAKUpQClKUB/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8683" name="AutoShape 11" descr="data:image/jpeg;base64,/9j/4AAQSkZJRgABAQAAAQABAAD/2wCEAAkGBxIREhUUERQVFBQWFxUWGBcVGBgXFRggFBgYGBoYGBgYHCkgHR4pHhgYITIhJSktLi8uGB8zOTMsNygtMCsBCgoKDg0OGxAQGzQmICQsLC8sMiw0LCwvMSwvNDQsLC8xLCwsLy8sNCwsLCwsLC80Lyw0LywsLCwsLCwsLCwsLP/AABEIAOEA4QMBIgACEQEDEQH/xAAcAAEAAQUBAQAAAAAAAAAAAAAABQECAwQGBwj/xAA9EAACAQMDAgUCBAQFAwMFAAABAhEAAyEEEjEFQQYTIlFhMnEjQoGRFFKhsQdiweHwM4LRFXKyJGOSosL/xAAZAQEAAwEBAAAAAAAAAAAAAAAAAgMEAQX/xAAuEQACAgEDAgQEBwEBAAAAAAAAAQIDERIhMQRBE1FhgSKh4fAyQnGRscHRFAX/2gAMAwEAAhEDEQA/APcaUpQClKUApSlAKUqlAKVE+JPEFnQ2t90yxwlsfU7ew+Pc9v2ryPS/4k9QGouMRgkEW2UeUB/KD9QI9/37UB7lStfp2p821buEbS6I8TMblBiYE88xV1zV21uLbLAXHDMq/mYJG4gew3D9xQGelUpQFaUpQClKUApSlAKUpQClKUApSlAKUpQClKUApSlAKUpQClKpQCoTxV4ltaG3ub13Gny7Q+pyP7KO5/uYFYPGXiu30+3J9d5gdlv+m5vZQe/fgV4J1rrH8UW1V67dW6HyI2k7eFSfyx27TmupAzeIettrTdu6t7qXFICkelY5UWs4j/c8k1EaTrha4GaSske5iMT71BdT6k+oub3P2E4H+/zVuiJkASZ4AEn9qng4fQHiDxSrdLazo7xXVJb01vaBDNvNtHVSSI5IL4Ag571zP+GfUbj9Sto9wuLR1CKAWa2m6Ay2y2dsoInnbPevN/8A1V9sb22n8rZjJwrc7fjt81K+GNe1q6G0xNtwdyxE/YTzxxUHBncn1HdvKsbmCyQokgSTwBPJ+KwdN6hb1Cl7RlQ9y2SRGbTFG5+Qa8J8eddbVW7Vy5e+nTAMu2A1y5eIAto49L7R6n7ACJr0f/B25u0BksYvXPq7SFbHwZnOZJqJ07mq1SldOFaUpQClKUApSlAKUpQClKUApSlAKUpQClKUApSqUArlvG/jK309IEPfYStv259bxkLjjk9u5E91a+1uxddI3JbuMs5EqpIkfcV836vUXvMa/cueZvncHElmMxngAfsAIjtXUgWa/qzXnXWHUMzsSWBGWjBUgjAHGMAD7VzXUbrXW3P8/YfAqQjzWPmNtPb2+wq/qKPbRQ67lbCxzj3Hap+hwgLulIiM/bPNSfT9KbYV/VuMwTgf9pHOO/zU14c8PM03gwlVLbGO1iM5URlcH7weKkPEfUrRttba1tveWF9IAUTwXnkgf+6Oxq6t4ljGX/BVN5XJxWt0Vy39Q9LElSCIOfjv8Vk6fabaWgbQwWSck8jaOe3IraudBuIyC6AC0FfUBI4MtOP1roOrdPs6eztUrvLqYUyoBGJOYXggk53A84Dw3jLO+Is4RFI4YeuWHbd2/wDNdF4I8SDTa60We4tuYubJKkbWjco5HfjFchfvEEqOdwH2yJ/pXQ+H+jXCXa1uuKQCQBtLgdzOQkyOxYiAOYjGvO74Oynj9T6S0GutX0D2XW4h7qZH2Psfg1sV4X03VW7TBtM93TX1UbkBYm4QAdpBlSDkQQIPau08Nf4kpdhdSu0x9a5GO5Tn9p+wquVb7HVNdz0ClYdJq7d1Q9tldT3UyPt9/is1VkytKpSgK0qlVoBSlKAUpSgFKUoBSlKAUpSgFUqtUoDU6us2Lw97dwf/AKmvnDVLvtwDkMP6A4r6M65ZZ9NeVSQzWrgBGDJUxkV849StlbcXBBPG3ORwZqUU3wRbS5Ne9qQhC6m2WBHp2xn5+K3+idCubDfJ85Av0ZJAMcqT9PBx8H4q7pXSrtsC7qB5ymB6vUoz37rz7H5jkZeq6wG4V0e/czBYPrIjlVbIPq7ZAjEZmyuDe0fp9CE5Jc/Uyay+txtumUpdAUHaCbdv+ZhKyGIgQo3TjnjNo9M+9WtsDB3N5qhmJzLuST7QACIg5hWNbfTBas+WLpFu/O9g4LAMRAZyRBxJg4EmCIgyt3RhLd3dgiCszEk+prjEH04EYIaMcBVu3h+Hj98/QqypcnNafTWPOuum9nUO6JcQbHiZJY/SuScx2zOKs/gGuB9RcZbAKlkBWUcERAXiD/KQZmYit7zbTbfMfzLakbrYwzAfSzbuQGmLcnBmT6qrrbRcM7ISHcvbslmAG6JdoIMlRgD7/SM7YvThy27fQzNZ2juc5dBdWITapI3bVIWRxuJmDxiYwMV1NhtPsN2xeazdjIYn3HoCgRGAIEgAcVZqdNcewtuwPJtEDzLbuCd8qRuc4BYEHadsRmJExmq0ZsWkuXCu24W27WVj6DDEgHAz3rs41yWW1Hft/ZyDmntvt94JW/1PcysTbvXsICE2ovIVgWUGQW4GK1bNooE8td0k7l4Z+VU+4hgSBHYEzOLum6nTsgW6gg7SrKIJ5+ppDCZ94ELjBmXXpQCb2ZjJNon0eZO8Ify7iJ7bpKnjtWa6tQ448vP9C6uTlyY9F1G5p2LW7mx12T64DC4BAUERcQRMkES5jBBPddF8byANUmwnAZc9hIa2Mggnbic9hXnaK3mtdaWAmTb2nbAxtVC2cAA/lEnmCNS2dkG8+yJ8q3cOxctuBeciWAKhuYE45zuGr2LlLB7D4h8VW9PY820BqCRuUIw2kfzFxIArL4d8UWdXbVh+G5AlGYGCe24YP9D8V5D4hXUPpbM2DbVSxdLfrjgISFnETnME1D+FL1w6hfIVyMhzBCBYzuPH2HvFUuJcnsfSVK4DwBrtUdVftXb/AJtpU3KkD8M7lEbueJxXf1AkKrVKUBWlUqtAKUpQClKUApSlAKpVaoaAVw3jfwtZZUaygRrl1LZA/wCmfMMSV7EH2ruKiOs+q7pkP0i4bjHsPLU7RPvuIpnHAwnyeSdasaq0rD8vmMpuQSjshIOfpme5WTUR061bAVSr+cWneCFKn8oR5jnJLCPaOT7bodGbVrydyXE9U7l+rexY7gSRyTXKdf8AA6PLWCLbfyGTbP27r+kj4rXR1GlYkv8AfqZbaG3mLOMFlbNxrt5TqUPpDlistkgkTJHpOePY1hsdWLbxqC90MPzEsqn3KSJ4HBERNWdR6ZdsHY6suSQDlT8g8Gt7T2rGpOwIbNwA7QvqVu8knJjOOY7ntvi62tS3/r27exkepPD+/cp0PR277XH2hTbUEIPoE+kM7NMmcxGT2ORWz4mdReC2lPmME9AJb1R9bbuXMAgcDkkiK0+reatpLRRPKQwLiL9RAIO5vfmfkE5ipPwZprJBIuAX+IOCJnFsnB4z3PtVN2y8WSzjhc/uW186E/1NbSeHL1lkugq7zLIwlWkyQST6p7zH3qH1HTrg1Zu3baPYFzc9sLCwcbGRhKj23foTzXpb3HVdzHdHG1fUSfntXF+JOvlvw12l8y45tjuisDz79u2e2JdVrlixZ+Rq8DSvgeCG1Vu3J8pSlufSpO4gCIBbv/zmrtP1B1OSWXaVgkboYFcNEiJx2+DxUXcveUMHnAXsSe2a39VYe2dt1SjwCVOeR2I5HzXrUXV2rR3MNtU63q7E7q+vJqDtf0elgDG0eraYJBbkqPVGI4mIs8R6RX0PlW0QlSjJcBUblXduL9we5YEgwcAZqCOlublXY25o2qQQWniPcVO9S6PZ0+m2Xb7C8xEpbO5QcGGQHIGCTjtE4FVXUVrEUyVds92zl+n9e1nTyqkHyzlUuepCP/tsDj/tNSGp8bsd9yyzqzKF8t4Nu37uhnJxAwO5M1r+XdsofpuWWwfz2iT7gxtb9mrZ8MWLO2/ai6PN2N+GWKp5c7WLAbhEnn359893Syisx3XoX13xk8PZkl4F6q+mZ2uXTad9jAAAlseoMIkmTEe4IGa7zw//AIl2Lp8vVL5Dgkbs+WY7mfUn2Mge9cNoNyeZbXbDtkkq+5RgDarEr6RxDCewrNojcu7kvWwm4bNzMsNt9QC3DLEyMDOec4rO61B/Env8i1TcuGe22rgYBlIZSJBBkH5BFanWeq2tJZa9fbaij9SeyqO5PtXjmj6pqdETd07eXbjc9poK4O1iVU7Cd3Owg5GBUN4u8W3+oXUFxYtgQqL9CmILHvJznsMD5jbVow08pkq7NXY9j8LeOdJr4W2xt3SP+lcgMe/pIMN74M/FdNXhn+G3Rlt63T4zudoOdsW3P74Fe51UywrSqVWuAUpSgFKUoBSlKApFU21dSgLPLHtVr2Qay0oCH6j0lLilWUMp5BAI/rXAdc8ExJsH52Mf/i3/AJ/evViK19Rpg1TjNxeUQlBSW54Y+p1Gnb1EyBthwSQN27DckSPcjtkVksmy5m2xtM5A24ZcmNrLAUj78AFjJIFdH46uW7jjT24Lq0u/5beCQhIGWMfT8Ac1yPVrdq24FgtKYZicbl9iO/f9vavXp+OKzy/49TzbPhk8cErrus6i1ZuWnYIzqyhiS6YgHOWUieGmJH0xXGPcazAurBOVIIKt8qwMEfIJroOm9UKH8UeYsEZALDHZmBIHxx8czi0nRbWpuAsoSzuggt9W0AlQTy0QSeBPaQDCfSR3b2/gsh1EuOSNtdPG+5a6hYdSyg27ikkJ/wBq/Up4+/tyJjpuuXbbsva8wKRsMbnEwAu04YfHfHYQc3XNchUWbQUqseoKwjbgBdxkSIknmK3/AArd01m29wnfqYIRMBhOPwy2CT789o9+V0KFeqS37f76HbLdctMXsT2k0/8ADlFkG6+5h5hmII3CRBLkNwMDMd90bee4m2zrLAuoTtV7ctJyRO4gho/NPznJrV0+u02phNRaNu6CAGQNvLe8qN26YMGRWlf1V25Omt3TcWTudjiJgKCO2QCc7iYGPqpjVKUsS9/9TRNzjGOV9/qjR6gtoeZb0wm2TLsSCSAZCr/kBEz3IB4Are1CWbVnyoViVRkAJnKgtdeDmSfT8ADGapb0NuyrXXS4/ltshgApcxAZASQuZyc8RzWjf0iagNfvOQF4uIfWWPCWx7/EYHtXOr6rCVdb9yzpunT+Of7G/wBK0zx+Fbzd9O0lQWVRLbGbjIzMgyBmsb6xmF0kBPLKmDkbZCFHBwYMEGMeoCBAFOj6kKjXb96dQVNpFAYeSARJYQIOOBg9+9QPUdeLm61acifUxbLu2fUQOwk4+5JOIV3TjHNiy+3qcnVGUsQ2Rb1brRvuLZ3KDLAAsQT3MsfvjtJ7nO/0XpnlKC5LMON3InifmKp0vQlVVrsFx8QPvFZOpdQFscbmP0qOTWSTyzQlhYJzwz1ddPrrLMR6m2GeQLno3fEEjNe1g188eDPD1zW6hGIPZnY/SqgzP27Adz8V9DrUZYOorVaUqJ0UpSgFKUoBSlKAUpSgFKUoBXGeN/FTWvwNLm82GuDItcSB73IMhefg8Vk8Y+J2thrGlZfO4ZzlbWBiBM3DIhfn9K88uhmY27BkqAlxnI3EkmVDDLlvUCCJ5Ij1Rrop/NIzXW/liYrts7ns6SWb6nd2BMmUO08SxeCRnMTzWXV6ZQgtW2UTJVXGYYJkMR6SSv1NtnMbVjc1upt6e2qpmRuVJ9J3QdzgGCAeMmYgHZg6VrU2jL3h5rMoABcoyvwWgfVJzj3jEVsnKcY60smWKi3hss0SpZuf/UgqFE5E/M7e8gEL2kqciayazV6U3BdZfMtceWvYsh23G9I9UzhiZ+wrV1Giu3tnmXVCosvu3fgLMS4I+owIXljHPNWIlzVsun0dtvLWWCyNzEDN263G48ewkKPnli8RqTbWOfInX8Caxkyroxct3L6OiIpMWiRvEAcZkEmYAB/StR7RGGVlJzDAqT9gealtb0i7a0Cs9lrd63qTJ2+oqySGnuAVj2rTs9eW85bXBrsKQhTaNrEgliogGY96lXdOK23XzOTrjLnZktp7dz+G/GvFEf6cBoERJPMEEgKDMBoBGK0dBobjWbzW1JBKlTjcwtsSRtBn59pTmsmpF25at3blwPaLErbSDc9TlRIBG9+JnJH5q2tRqWvv5VrfbtIqlwBsaFx6UaNo7AEx3PvUoW5zjz39MEZVtckTqurXLmmXTnbsBGdstAM+8fr7d62bWj01lrItTqGVrhVJ5ZiuwsVAlcfSIPzWLX3yrsrql0gkEsrK8jBDFdp3CMzP3q/pevQXU3qi2jIYKD6vSYVmJLQTEiY98Ut6aEo6kvN7d/7Fd0k8ZLvEOhZrGo1RuKdzbRBJZ23KpIxAE7ozwBXP+HFFy4WcKWVcNHqyeCe9dP4svJ/CPD213PbW3bQ/l3bsjMRE+k7Tkx3rlej6pbK3GP8AlA9zzXnTk5c+xtgkiZ6lr1tKSeew7mtDonS7mrvKSZa4donC/I+wEz71k6Xpbt68GVgxcbYH5d35ZPB7z2rvfCHSgLiuNv4L6hCRyY2osfGGP6/NUSeNu5YtztPD/TLektC3bz3Zogufc/2A7Cpy01RtmpGyKiSM9KUoBSlKAUpSgFKUoBVKUoCtcX4z8Wm238LpCDqGhWflbO7An/Oew+R3gHN4t8S7N1jT3FW5B33CQfK4wB3fI+ByfavOOo6O7pbeGnzCN9xd/mLJJk+qCTP1c8ic1ooUNaU3u+F9/wAdyi6UtL08d2a9y88m3ZY3bhGXn1CQd1tWgFmPr5mZMCQSdrW37WmS35c7oMKGBD7o9TlIDIIx/NH8tWtqremsqEyXVWAlxvOQWYGCLfGIG6IAgFjzt26zsWclmYyT3J/T9oFetXXreXx/J58paeOS67dZmLOSzMZJPJJ/5xW90zQXC49CncgZbm47bPqEP6DJecBeS0Ad6p0uw6uSRb2m3uZnhrdtZybg5mQBAIMgDMxW/wBA6kX1C2bFpmt/zEjzZiG1DsZWYkFWBUKdvczC+7KxHhE6q8by5I+6l7V3RprCsFBLnzDBYn6r95hjjiMAQFmc9j0Xp1o6dl6XqY1Fs/iMY23iJjcrAwnO1h881tacNZD6l3XW6e5bFu6baglFTcTtEneks24duwgQMGo6VetJZPShbtWbjC7cuFgWA+ob2bm2FnAnP7nDOzVsvp7mqMcbmv0bxbrQNUuoRTd09sXArLtMKwDzt5wwII/rWjrOoN1LymewqW59KD67zjEm4FlbK/mPwQJP03+IeorrLgZV/BUNbDL6H1RUgssz6bCkBmY4WOZiNPqfWb2lRrJCi7Poe3HlhPp2qn5NuzbtYY2zzJaUI75S3ON+fBBa3T3NHfUhl3LtuIwkd5Eq2VIIgq2cfqZQ6wbvO11twxAFo2/RtgsWEKQQ0mZOa1en6KfxtSHYuZtrJDXDxiPUckRGBGYEVlN/+HWbkm8N2HGB5gzwdrLyCSCW3YIiRfJKW3f0+/3K4towajp1y3bt3GZX8zaQFJL+oEicZOM+xIrdtdPsrYL3GJaMKMFT/Lnk+4jA7jvA6DqTWbiXE2lhJAInkEEFeMyambeqsagu18N/EEgIttfSQFhVAmJkfmmpeLNcvK9OSPhxfozAekBrLNdBXhllTtAByzRBI7enOZiKjenaMO7C2gIf0hTLlScegnJPsTx+lTjXLurKpeQooYeYFBBJI5gyZIg4GJk+42ulX7f8XbtqFDiQWWQim2LgCKpUTiCT3PHz274q28ZfP6HK5NSSzsb/AIe6YIsNbUiHuFj7BQVUfOZP612vTtKqCFESxY/JYyT+9aXS9CLSKikkCeeckmprSJXjHpEhpUqQQVh0yVsigFKUoBSlKAUpSgFKVSgFcp4x8SeSpSyy75AdiwG0T6wpON+2ft7GDGTxV4iFlWS0wDAHc5MKmDiY5kQfafevL+pPbuuiXrjWhADQkwJ/MSZDHBg7oxuJM1pop1PLM91uFhGfqKXdQLaSr6cFSXT6uIZmk5IBYwM9iJp1DUrp7exLvnWmXCmZuQzGWJg+VxwBuiOzGsXWdSAQbtpECStu2og3Igbng4TEwDkyAeSOevXmuMWcyx5P9vsO0dor0Ken14bWyMdl2nOCt+8zku5knJJ/5/QVsdBG929OVXcLhYqlqD/1GgTjEAZJhYzV2ktWPNm9ua1sO0CZ3QPqCwSOePitnU6C42lLWdq6YMzAZDvtJG5zEGJgAnHtJkzu6hP4Ft9/exyqp/i5MNx7mruDT6UMVLbiWgNcYfVevEYAyYHCjAzJPR2fDb6e0qNeQ6S6wN+/ZB3FYG1C0n8In83AJzioXwnfW6RpNy2FusfNug/iXFxtsg8LJn7z+h6jrWvPT0v27ht+W6eVptMgkBSCGu3CcidxmZ3GfvWO1tPQvv1NMEmtTLetdSHTzci4jh0FvT6a2BstrB/Euc5ye/qk9uOQ6Il1rW13u/w0kC2rEeawElFHsB6neIUZ5IrV6L0nzfU+7ywwWFjfcY5FtJxMZLHCjJ7A9L1LqP8ACIQu3z2VFQJO2yvOxVMMsSCCZ3NJIVlqWhR+Fbs5qb3fBg6n1UaVQF2/xJADAf8ATtIAQLagMYgwylTJwxJ3RUX0rpalTf1DHaIIXO5y3BOCZOCAfqx2OYdyWJLSSSSSckzyTXUFvJtC5qWNy7kW0JBA3T3nODk8jcI5k2uOhbcsgpamWa8G2oe+zeewm2BC7B+UELAkQASy5EKI24599SXJZ5YmPvgQAR2EDt2rY12ivABrysAYAJkgRkLOYj+U1vdD6bb3Jc1DqqM222r4DEcs0Z8scE4k+mRkhnSs5GMvBDKm04yf6AVdAIrq/E/RdNbcfiLba4JG0bl+7BPpB91x/l71zur0r2o3DB+lgQUaO6sMH/TvFcrmpLKOWprZm5pdePIu27nqDZEzuJ27RnsBCmf8oEZxHdLu+TcS53Rlb9jn+lZunqjND8Qe8ce57Y/4eK2NT0wJaLmQSfTMgjiFKx9UEk5wRHvV0ZRinHzKcOST8j1y1Bgjg5H61JaNc1z3hV2bS2S3OwL/APiSo/oK6TR14rWHg9ZPKyS1kYrJVlqr6idFKUoBSlKAUpSgKVw3jnx0mlPkWPXdkC4VP/THcA/zkce3J9q7hxINfPGl6WGvumoui1G4l2zuIOYJxPJzWnpoQk259uxm6ic44Ue506objMbrCxtRriBzH5oBYzBuSMCfTBMlj6ef1vUmt+nhgdyqebZiN2SSHgwBPpkk+rCZ9b4nddyWwkAbFcbix2+kXCWOSQAROR78zD9I0xu3lGw3PzMo5IkZPciSJjMTW6vpt/EnwjLK7bREy3dXb1Bm6dlw/nEm20CBuUZXAGVkf5aw3tK9uNwwfpYEFG/9rDBrt9cLHl+UgXUSId1ClxJgbAODJhVEBSRMAE1DazoV3SJKuLk/VZK7pA7lchoxkARODVlXVxe3Hkn97EZ9O+eTmNa7AEIJO0xmCCeCK27N8brYUyfrKniU2khk781o9Rvxd3Km1YX0yTGOROY/er9NqFuNP0leD+YVk6jWrHJ9zXSouCSJ+/qbWrdm1RFsKpC7JgknILEEiOw/4RtuLAW8saViXF2N191VztgE4LGF3HABHbmD81lRwAXJYsGAHcgkFf349+Kk11hDW1LG7aSHFstNsgNlY7Cf0zVcZ42RKUfMkv8A1qzasLdthTenZbT8unCmYAmTPJf85OTErXKFyzSxJYmSTya6N9PY1bu7FdMFCgL6ZaSxLTgGMCBmIqFu6G4ihyh2HgkYPzWqmUPcz2KXsW6PR3Lz7LSl29h7DuSeBXdeD+htYZhqfLUsoCBiCZkwEYmJmSQM4HviI8A9VtWblxbsL5m2GPA2zgnsM88YrpOq9Vs6ey5uXUv78IhKtP3ycd5/2rxf/S625XeAofDt7+/Gxv6WiGjxM7mJemG0xXycPuH1bjckmJxJy0liMRXH+JtDet3vxgBKgKVI2kIAvpA+kf5YxNbnh/rW1vUdhCtktAck4BcyVhTAMx6R71j6wg1d92tXjcaSAtyFLAceUcKR/lMH23c1r6OqdUmpLCKeonGa2e5Bba6HwYLbM63boCkYtNGy4fc7htkdu9YOneGL95HaNm07QHBBYjkfEfNQ+pt+TPmDIJULIMkc5HYdzW+TjNOKe5jWYNSaJTqZsWr02JIVuJlSVIys5A5iScwQalOh9JbWXA7yLSQBwCY/LgRJ7xxUf4f6W2rKFhAWdzRiCZEfOSAPtXpOjsqihEEKMAf8/vWW2zC0rkvqry9XY3NOgUAKIAAAA4AHAFS+jStDSWpqb01qKyGs2EFXUpXDopSlAKUpQClKUBSuW8S+CrGq3Mv4dw5JAlGP+Zff5H9a6k1Q11PBxpNYZ4F1nwre01wLdGwEwHMm2fkMBn7RPxVuo1XkWltKg3PbadrA5eVLEqDukQVgiJIMjFe86nTrcUq6h1PIYAg/oa4DxJ/h6hltLjn8N88/yMeP1/ettfWN4Vm6MNnS6cus4nS6Z9Kh1BP44ggtuIm5AKEFfUxU3JIPpZIwa2uj9ct3XZ9WyqywRAba8GQpGYC8wOSQTJUVFdb0d5bjeYrK2CVPMgAFj2JMSSOSTUWVrdGqF0c538129DN40q5Ywdh1PQjXvviBEqysDAHIP8zGQT/KNvMkVyXUejMGm2GdDO10EkgEgyB8gie9ZbXUryW/LR4SSdpAIzzyP6VP6TrtkLsTaty6F3FlaFaIhI7DhFkDAE1U67KVjGqPl/b8i+M4Wb5wzjkvtbEHj3H/ADFbmnuoDvUjfET7z2I/b5rodb0K1s3N+HdY7QoaYPu47mJZmECASAO/M6rply2u4rtBiGBBUzwcHg9j3qrwoWb1v2f9FyslHaa+/UzK5S2A4yWHYlYZufiAamh1JmNu1qCblm3tlAAGKiQo3CCQPYmubTUNID8Vt6e+N5Ke22CTEc/pWdqUHiRZtLdHR6Kyr+Y9gC2itaMF2RiybyCQjYtwcg4wKgdd0m6m240Lun0xlZkxtP8ApjgTOKut3FCDzInIIPfkiD37VF67xBcJgBTAgbpYgDsJOKlUo6m+7x8vUrtc9OEbVmw+J7DPeazfwre374/vUK3Vb55ePhQF/tWs7s31MT9yT/etkc8IyST5Z2NrxDds22U3QRt2gbpuD4UgzH3kDkZrQ6F0m5rLoZh6e38oA/0H9T+taXQejNfcADH9/wDb3NerdK6etlAq/qff/as9s1DKjyXVQc+eDZ0GlW0oRBgfuT7mpbSWJrBpbM1PaHTVhZuSM+j08VvgVRFirqiSFKUoBSlKAUpSgFKUoBSlKApFY3Say0oCB6v0e3fWLihvb3H2PIrzvr3gpklrUsPb84/0b+9ewMtat/Sg1ZCyUHmLK7KozWJI+eb2icHbtJMwAAZn2jmfipLpxs2LW9iC9y20HngwFT0ETuEGeMGCOfUus+G7d7JEN2dcN/v+tcH13w3dVt14s6AEB0AkE/mZe59zOYHqxW+PWqa02fIwy6WVe8dzR6eL11nvX2iy0HYxEFXlxDHIAK2zBgMpPastnX/xuAPSuCrJgA4Lnnc3AAwBMmYArR1m+6+0kiyWthm2woJ4zEhC24hThZ4wKv1OrJXyNOCCdy7TK+WEJfkth/r3NJEDtwJyqUvijz2xwjkbWtn9WYupdGtswGljHp2kkhyJLATP0iJPHqGQcVAavSNacqPS3cTI/Q/vXWDVrpLYJJusfSGYqXKxPpGQbcsSCTySO2Nm3p0uJ5l6WVvUu5JuEt9bEDMyICAxAHJzUXY4rFizHs+7ZalneDw/kcOdZCsr8mMn7itW3oixklQfYNP/AMZqY6hox5htp6pgledh7pOZ28E10HSugoFBM++MSff7UsrhTiSfPCORsla9OODkF6O57/srf6gVt6HoBdgvqJPaFH/9H967+10m2eVJ+5P/AJqR0fTUTKIFnkgZP61n/wCiZZ/zp8mv0bpa2FCqBPcgf0HxU3prE1dp9JUxotHWaTyaIrGyK6HS1MWrcVbZtRWeoExSlKAUpSgFKUoBSlKAUpSgFKUoBSlKAUpSgLHtzWnqNGDW/VCKA4bq/hZSS9om0/uvB+4/8f1riNV0ltLu3K4YhxuUyr7srDflIYBgeZHFe2XLQNR2s6argggEHkESDVsLZQ4KbKYzPEdLZLMbmp3NCbl3AmQp2k4YSFOSoIxJ+9vXOotqHGyQF+kiQxLAA9+JBgY5+TXfda8HyrCySoPKEnaY9j2/Wag9B4WYP60KKOSWBLfAg4Hua2rrI/ia37eRkfTT/CnsR3h3omNzDH947D4/vXX6XQE9q3tH0/gAYFdDodABWOdjk9T5NtdagsIitL0r4qRtdMAqXS0BV8VVkng0bWiArbS0BWSlcOilKUApSlAKUpQClKUApSlAKUpQClKUApSlAKUpQClKUAqhFVpQGG5ZBrTu6AGpKkUBH6fRgVvKsVWKrQClKUApSlAKUpQClKUApSlAKUpQClKUApSlAKUpQClKUApSlAKUpQClKUApSlAKUpQClKUApSlAKUpQClKUApSlAKUpQClKUB/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Logotht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954498" y="0"/>
            <a:ext cx="2189502" cy="980728"/>
          </a:xfrm>
          <a:prstGeom prst="rect">
            <a:avLst/>
          </a:prstGeom>
        </p:spPr>
      </p:pic>
      <p:grpSp>
        <p:nvGrpSpPr>
          <p:cNvPr id="2" name="Grupo 6"/>
          <p:cNvGrpSpPr/>
          <p:nvPr/>
        </p:nvGrpSpPr>
        <p:grpSpPr>
          <a:xfrm>
            <a:off x="-504056" y="0"/>
            <a:ext cx="2627784" cy="1772813"/>
            <a:chOff x="3550856" y="2892326"/>
            <a:chExt cx="1367683" cy="923330"/>
          </a:xfrm>
        </p:grpSpPr>
        <p:sp>
          <p:nvSpPr>
            <p:cNvPr id="5" name="Retângulo 4"/>
            <p:cNvSpPr/>
            <p:nvPr/>
          </p:nvSpPr>
          <p:spPr>
            <a:xfrm>
              <a:off x="3550856" y="2892326"/>
              <a:ext cx="1367683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pt-BR" sz="5400" b="1" cap="none" spc="0" dirty="0" smtClean="0">
                  <a:ln w="31550" cmpd="sng">
                    <a:gradFill>
                      <a:gsLst>
                        <a:gs pos="25000">
                          <a:schemeClr val="accent1">
                            <a:shade val="25000"/>
                            <a:satMod val="190000"/>
                          </a:schemeClr>
                        </a:gs>
                        <a:gs pos="80000">
                          <a:schemeClr val="accent1">
                            <a:tint val="75000"/>
                            <a:satMod val="190000"/>
                          </a:schemeClr>
                        </a:gs>
                      </a:gsLst>
                      <a:lin ang="5400000"/>
                    </a:gradFill>
                    <a:prstDash val="solid"/>
                  </a:ln>
                  <a:solidFill>
                    <a:srgbClr val="FFFFFF"/>
                  </a:solidFill>
                  <a:effectLst>
                    <a:outerShdw blurRad="41275" dist="12700" dir="12000000" algn="tl" rotWithShape="0">
                      <a:srgbClr val="000000">
                        <a:alpha val="40000"/>
                      </a:srgbClr>
                    </a:outerShdw>
                  </a:effectLst>
                </a:rPr>
                <a:t>DEV</a:t>
              </a:r>
              <a:endParaRPr lang="pt-BR" sz="5400" b="1" cap="none" spc="0" dirty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FFFFFF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</a:endParaRPr>
            </a:p>
          </p:txBody>
        </p:sp>
        <p:sp>
          <p:nvSpPr>
            <p:cNvPr id="6" name="CaixaDeTexto 5"/>
            <p:cNvSpPr txBox="1"/>
            <p:nvPr/>
          </p:nvSpPr>
          <p:spPr>
            <a:xfrm>
              <a:off x="3874828" y="3229771"/>
              <a:ext cx="706409" cy="2858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dirty="0" smtClean="0"/>
                <a:t>Rio Claro</a:t>
              </a:r>
              <a:endParaRPr lang="pt-BR" dirty="0"/>
            </a:p>
          </p:txBody>
        </p:sp>
      </p:grpSp>
      <p:sp>
        <p:nvSpPr>
          <p:cNvPr id="8" name="Retângulo 7"/>
          <p:cNvSpPr/>
          <p:nvPr/>
        </p:nvSpPr>
        <p:spPr>
          <a:xfrm>
            <a:off x="1763688" y="221739"/>
            <a:ext cx="5183855" cy="83099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800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Mini-Curso Arduino</a:t>
            </a:r>
            <a:endParaRPr lang="pt-BR" sz="4800" b="1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</a:endParaRPr>
          </a:p>
        </p:txBody>
      </p:sp>
      <p:cxnSp>
        <p:nvCxnSpPr>
          <p:cNvPr id="10" name="Conector reto 9"/>
          <p:cNvCxnSpPr/>
          <p:nvPr/>
        </p:nvCxnSpPr>
        <p:spPr>
          <a:xfrm>
            <a:off x="179512" y="1124744"/>
            <a:ext cx="8784976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Retângulo 12"/>
          <p:cNvSpPr/>
          <p:nvPr/>
        </p:nvSpPr>
        <p:spPr>
          <a:xfrm>
            <a:off x="647677" y="1412776"/>
            <a:ext cx="5166864" cy="70788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lIns="91440" tIns="45720" rIns="91440" bIns="45720">
            <a:spAutoFit/>
          </a:bodyPr>
          <a:lstStyle/>
          <a:p>
            <a:r>
              <a:rPr lang="pt-BR" sz="4000" b="1" dirty="0" err="1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App</a:t>
            </a:r>
            <a:r>
              <a:rPr lang="pt-BR" sz="4000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 </a:t>
            </a:r>
            <a:r>
              <a:rPr lang="pt-BR" sz="4000" b="1" dirty="0" err="1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Android</a:t>
            </a:r>
            <a:r>
              <a:rPr lang="pt-BR" sz="4000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 - Interface</a:t>
            </a:r>
            <a:endParaRPr lang="pt-BR" sz="4000" b="1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</a:endParaRPr>
          </a:p>
        </p:txBody>
      </p:sp>
      <p:sp>
        <p:nvSpPr>
          <p:cNvPr id="28679" name="AutoShape 7" descr="data:image/jpeg;base64,/9j/4AAQSkZJRgABAQAAAQABAAD/2wCEAAkGBxIREhUUERQVFBQWFxUWGBcVGBgXFRggFBgYGBoYGBgYHCkgHR4pHhgYITIhJSktLi8uGB8zOTMsNygtMCsBCgoKDg0OGxAQGzQmICQsLC8sMiw0LCwvMSwvNDQsLC8xLCwsLy8sNCwsLCwsLC80Lyw0LywsLCwsLCwsLCwsLP/AABEIAOEA4QMBIgACEQEDEQH/xAAcAAEAAQUBAQAAAAAAAAAAAAAABQECAwQGBwj/xAA9EAACAQMDAgUCBAQFAwMFAAABAhEAAyEEEjEFQQYTIlFhMnEjQoGRFFKhsQdiweHwM4LRFXKyJGOSosL/xAAZAQEAAwEBAAAAAAAAAAAAAAAAAgMEAQX/xAAuEQACAgEDAgQEBwEBAAAAAAAAAQIDERIhMQRBE1FhgSKh4fAyQnGRscHRFAX/2gAMAwEAAhEDEQA/APcaUpQClKUApSlAKUqlAKVE+JPEFnQ2t90yxwlsfU7ew+Pc9v2ryPS/4k9QGouMRgkEW2UeUB/KD9QI9/37UB7lStfp2p821buEbS6I8TMblBiYE88xV1zV21uLbLAXHDMq/mYJG4gew3D9xQGelUpQFaUpQClKUApSlAKUpQClKUApSlAKUpQClKUApSlAKUpQClKpQCoTxV4ltaG3ub13Gny7Q+pyP7KO5/uYFYPGXiu30+3J9d5gdlv+m5vZQe/fgV4J1rrH8UW1V67dW6HyI2k7eFSfyx27TmupAzeIettrTdu6t7qXFICkelY5UWs4j/c8k1EaTrha4GaSske5iMT71BdT6k+oub3P2E4H+/zVuiJkASZ4AEn9qng4fQHiDxSrdLazo7xXVJb01vaBDNvNtHVSSI5IL4Ag571zP+GfUbj9Sto9wuLR1CKAWa2m6Ay2y2dsoInnbPevN/8A1V9sb22n8rZjJwrc7fjt81K+GNe1q6G0xNtwdyxE/YTzxxUHBncn1HdvKsbmCyQokgSTwBPJ+KwdN6hb1Cl7RlQ9y2SRGbTFG5+Qa8J8eddbVW7Vy5e+nTAMu2A1y5eIAto49L7R6n7ACJr0f/B25u0BksYvXPq7SFbHwZnOZJqJ07mq1SldOFaUpQClKUApSlAKUpQClKUApSlAKUpQClKUApSqUArlvG/jK309IEPfYStv259bxkLjjk9u5E91a+1uxddI3JbuMs5EqpIkfcV836vUXvMa/cueZvncHElmMxngAfsAIjtXUgWa/qzXnXWHUMzsSWBGWjBUgjAHGMAD7VzXUbrXW3P8/YfAqQjzWPmNtPb2+wq/qKPbRQ67lbCxzj3Hap+hwgLulIiM/bPNSfT9KbYV/VuMwTgf9pHOO/zU14c8PM03gwlVLbGO1iM5URlcH7weKkPEfUrRttba1tveWF9IAUTwXnkgf+6Oxq6t4ljGX/BVN5XJxWt0Vy39Q9LElSCIOfjv8Vk6fabaWgbQwWSck8jaOe3IraudBuIyC6AC0FfUBI4MtOP1roOrdPs6eztUrvLqYUyoBGJOYXggk53A84Dw3jLO+Is4RFI4YeuWHbd2/wDNdF4I8SDTa60We4tuYubJKkbWjco5HfjFchfvEEqOdwH2yJ/pXQ+H+jXCXa1uuKQCQBtLgdzOQkyOxYiAOYjGvO74Oynj9T6S0GutX0D2XW4h7qZH2Psfg1sV4X03VW7TBtM93TX1UbkBYm4QAdpBlSDkQQIPau08Nf4kpdhdSu0x9a5GO5Tn9p+wquVb7HVNdz0ClYdJq7d1Q9tldT3UyPt9/is1VkytKpSgK0qlVoBSlKAUpSgFKUoBSlKAUpSgFUqtUoDU6us2Lw97dwf/AKmvnDVLvtwDkMP6A4r6M65ZZ9NeVSQzWrgBGDJUxkV849StlbcXBBPG3ORwZqUU3wRbS5Ne9qQhC6m2WBHp2xn5+K3+idCubDfJ85Av0ZJAMcqT9PBx8H4q7pXSrtsC7qB5ymB6vUoz37rz7H5jkZeq6wG4V0e/czBYPrIjlVbIPq7ZAjEZmyuDe0fp9CE5Jc/Uyay+txtumUpdAUHaCbdv+ZhKyGIgQo3TjnjNo9M+9WtsDB3N5qhmJzLuST7QACIg5hWNbfTBas+WLpFu/O9g4LAMRAZyRBxJg4EmCIgyt3RhLd3dgiCszEk+prjEH04EYIaMcBVu3h+Hj98/QqypcnNafTWPOuum9nUO6JcQbHiZJY/SuScx2zOKs/gGuB9RcZbAKlkBWUcERAXiD/KQZmYit7zbTbfMfzLakbrYwzAfSzbuQGmLcnBmT6qrrbRcM7ISHcvbslmAG6JdoIMlRgD7/SM7YvThy27fQzNZ2juc5dBdWITapI3bVIWRxuJmDxiYwMV1NhtPsN2xeazdjIYn3HoCgRGAIEgAcVZqdNcewtuwPJtEDzLbuCd8qRuc4BYEHadsRmJExmq0ZsWkuXCu24W27WVj6DDEgHAz3rs41yWW1Hft/ZyDmntvt94JW/1PcysTbvXsICE2ovIVgWUGQW4GK1bNooE8td0k7l4Z+VU+4hgSBHYEzOLum6nTsgW6gg7SrKIJ5+ppDCZ94ELjBmXXpQCb2ZjJNon0eZO8Ify7iJ7bpKnjtWa6tQ448vP9C6uTlyY9F1G5p2LW7mx12T64DC4BAUERcQRMkES5jBBPddF8byANUmwnAZc9hIa2Mggnbic9hXnaK3mtdaWAmTb2nbAxtVC2cAA/lEnmCNS2dkG8+yJ8q3cOxctuBeciWAKhuYE45zuGr2LlLB7D4h8VW9PY820BqCRuUIw2kfzFxIArL4d8UWdXbVh+G5AlGYGCe24YP9D8V5D4hXUPpbM2DbVSxdLfrjgISFnETnME1D+FL1w6hfIVyMhzBCBYzuPH2HvFUuJcnsfSVK4DwBrtUdVftXb/AJtpU3KkD8M7lEbueJxXf1AkKrVKUBWlUqtAKUpQClKUApSlAKpVaoaAVw3jfwtZZUaygRrl1LZA/wCmfMMSV7EH2ruKiOs+q7pkP0i4bjHsPLU7RPvuIpnHAwnyeSdasaq0rD8vmMpuQSjshIOfpme5WTUR061bAVSr+cWneCFKn8oR5jnJLCPaOT7bodGbVrydyXE9U7l+rexY7gSRyTXKdf8AA6PLWCLbfyGTbP27r+kj4rXR1GlYkv8AfqZbaG3mLOMFlbNxrt5TqUPpDlistkgkTJHpOePY1hsdWLbxqC90MPzEsqn3KSJ4HBERNWdR6ZdsHY6suSQDlT8g8Gt7T2rGpOwIbNwA7QvqVu8knJjOOY7ntvi62tS3/r27exkepPD+/cp0PR277XH2hTbUEIPoE+kM7NMmcxGT2ORWz4mdReC2lPmME9AJb1R9bbuXMAgcDkkiK0+reatpLRRPKQwLiL9RAIO5vfmfkE5ipPwZprJBIuAX+IOCJnFsnB4z3PtVN2y8WSzjhc/uW186E/1NbSeHL1lkugq7zLIwlWkyQST6p7zH3qH1HTrg1Zu3baPYFzc9sLCwcbGRhKj23foTzXpb3HVdzHdHG1fUSfntXF+JOvlvw12l8y45tjuisDz79u2e2JdVrlixZ+Rq8DSvgeCG1Vu3J8pSlufSpO4gCIBbv/zmrtP1B1OSWXaVgkboYFcNEiJx2+DxUXcveUMHnAXsSe2a39VYe2dt1SjwCVOeR2I5HzXrUXV2rR3MNtU63q7E7q+vJqDtf0elgDG0eraYJBbkqPVGI4mIs8R6RX0PlW0QlSjJcBUblXduL9we5YEgwcAZqCOlublXY25o2qQQWniPcVO9S6PZ0+m2Xb7C8xEpbO5QcGGQHIGCTjtE4FVXUVrEUyVds92zl+n9e1nTyqkHyzlUuepCP/tsDj/tNSGp8bsd9yyzqzKF8t4Nu37uhnJxAwO5M1r+XdsofpuWWwfz2iT7gxtb9mrZ8MWLO2/ai6PN2N+GWKp5c7WLAbhEnn359893Syisx3XoX13xk8PZkl4F6q+mZ2uXTad9jAAAlseoMIkmTEe4IGa7zw//AIl2Lp8vVL5Dgkbs+WY7mfUn2Mge9cNoNyeZbXbDtkkq+5RgDarEr6RxDCewrNojcu7kvWwm4bNzMsNt9QC3DLEyMDOec4rO61B/Env8i1TcuGe22rgYBlIZSJBBkH5BFanWeq2tJZa9fbaij9SeyqO5PtXjmj6pqdETd07eXbjc9poK4O1iVU7Cd3Owg5GBUN4u8W3+oXUFxYtgQqL9CmILHvJznsMD5jbVow08pkq7NXY9j8LeOdJr4W2xt3SP+lcgMe/pIMN74M/FdNXhn+G3Rlt63T4zudoOdsW3P74Fe51UywrSqVWuAUpSgFKUoBSlKApFU21dSgLPLHtVr2Qay0oCH6j0lLilWUMp5BAI/rXAdc8ExJsH52Mf/i3/AJ/evViK19Rpg1TjNxeUQlBSW54Y+p1Gnb1EyBthwSQN27DckSPcjtkVksmy5m2xtM5A24ZcmNrLAUj78AFjJIFdH46uW7jjT24Lq0u/5beCQhIGWMfT8Ac1yPVrdq24FgtKYZicbl9iO/f9vavXp+OKzy/49TzbPhk8cErrus6i1ZuWnYIzqyhiS6YgHOWUieGmJH0xXGPcazAurBOVIIKt8qwMEfIJroOm9UKH8UeYsEZALDHZmBIHxx8czi0nRbWpuAsoSzuggt9W0AlQTy0QSeBPaQDCfSR3b2/gsh1EuOSNtdPG+5a6hYdSyg27ikkJ/wBq/Up4+/tyJjpuuXbbsva8wKRsMbnEwAu04YfHfHYQc3XNchUWbQUqseoKwjbgBdxkSIknmK3/AArd01m29wnfqYIRMBhOPwy2CT789o9+V0KFeqS37f76HbLdctMXsT2k0/8ADlFkG6+5h5hmII3CRBLkNwMDMd90bee4m2zrLAuoTtV7ctJyRO4gho/NPznJrV0+u02phNRaNu6CAGQNvLe8qN26YMGRWlf1V25Omt3TcWTudjiJgKCO2QCc7iYGPqpjVKUsS9/9TRNzjGOV9/qjR6gtoeZb0wm2TLsSCSAZCr/kBEz3IB4Are1CWbVnyoViVRkAJnKgtdeDmSfT8ADGapb0NuyrXXS4/ltshgApcxAZASQuZyc8RzWjf0iagNfvOQF4uIfWWPCWx7/EYHtXOr6rCVdb9yzpunT+Of7G/wBK0zx+Fbzd9O0lQWVRLbGbjIzMgyBmsb6xmF0kBPLKmDkbZCFHBwYMEGMeoCBAFOj6kKjXb96dQVNpFAYeSARJYQIOOBg9+9QPUdeLm61acifUxbLu2fUQOwk4+5JOIV3TjHNiy+3qcnVGUsQ2Rb1brRvuLZ3KDLAAsQT3MsfvjtJ7nO/0XpnlKC5LMON3InifmKp0vQlVVrsFx8QPvFZOpdQFscbmP0qOTWSTyzQlhYJzwz1ddPrrLMR6m2GeQLno3fEEjNe1g188eDPD1zW6hGIPZnY/SqgzP27Adz8V9DrUZYOorVaUqJ0UpSgFKUoBSlKAUpSgFKUoBXGeN/FTWvwNLm82GuDItcSB73IMhefg8Vk8Y+J2thrGlZfO4ZzlbWBiBM3DIhfn9K88uhmY27BkqAlxnI3EkmVDDLlvUCCJ5Ij1Rrop/NIzXW/liYrts7ns6SWb6nd2BMmUO08SxeCRnMTzWXV6ZQgtW2UTJVXGYYJkMR6SSv1NtnMbVjc1upt6e2qpmRuVJ9J3QdzgGCAeMmYgHZg6VrU2jL3h5rMoABcoyvwWgfVJzj3jEVsnKcY60smWKi3hss0SpZuf/UgqFE5E/M7e8gEL2kqciayazV6U3BdZfMtceWvYsh23G9I9UzhiZ+wrV1Giu3tnmXVCosvu3fgLMS4I+owIXljHPNWIlzVsun0dtvLWWCyNzEDN263G48ewkKPnli8RqTbWOfInX8Caxkyroxct3L6OiIpMWiRvEAcZkEmYAB/StR7RGGVlJzDAqT9gealtb0i7a0Cs9lrd63qTJ2+oqySGnuAVj2rTs9eW85bXBrsKQhTaNrEgliogGY96lXdOK23XzOTrjLnZktp7dz+G/GvFEf6cBoERJPMEEgKDMBoBGK0dBobjWbzW1JBKlTjcwtsSRtBn59pTmsmpF25at3blwPaLErbSDc9TlRIBG9+JnJH5q2tRqWvv5VrfbtIqlwBsaFx6UaNo7AEx3PvUoW5zjz39MEZVtckTqurXLmmXTnbsBGdstAM+8fr7d62bWj01lrItTqGVrhVJ5ZiuwsVAlcfSIPzWLX3yrsrql0gkEsrK8jBDFdp3CMzP3q/pevQXU3qi2jIYKD6vSYVmJLQTEiY98Ut6aEo6kvN7d/7Fd0k8ZLvEOhZrGo1RuKdzbRBJZ23KpIxAE7ozwBXP+HFFy4WcKWVcNHqyeCe9dP4svJ/CPD213PbW3bQ/l3bsjMRE+k7Tkx3rlej6pbK3GP8AlA9zzXnTk5c+xtgkiZ6lr1tKSeew7mtDonS7mrvKSZa4donC/I+wEz71k6Xpbt68GVgxcbYH5d35ZPB7z2rvfCHSgLiuNv4L6hCRyY2osfGGP6/NUSeNu5YtztPD/TLektC3bz3Zogufc/2A7Cpy01RtmpGyKiSM9KUoBSlKAUpSgFKUoBVKUoCtcX4z8Wm238LpCDqGhWflbO7An/Oew+R3gHN4t8S7N1jT3FW5B33CQfK4wB3fI+ByfavOOo6O7pbeGnzCN9xd/mLJJk+qCTP1c8ic1ooUNaU3u+F9/wAdyi6UtL08d2a9y88m3ZY3bhGXn1CQd1tWgFmPr5mZMCQSdrW37WmS35c7oMKGBD7o9TlIDIIx/NH8tWtqremsqEyXVWAlxvOQWYGCLfGIG6IAgFjzt26zsWclmYyT3J/T9oFetXXreXx/J58paeOS67dZmLOSzMZJPJJ/5xW90zQXC49CncgZbm47bPqEP6DJecBeS0Ad6p0uw6uSRb2m3uZnhrdtZybg5mQBAIMgDMxW/wBA6kX1C2bFpmt/zEjzZiG1DsZWYkFWBUKdvczC+7KxHhE6q8by5I+6l7V3RprCsFBLnzDBYn6r95hjjiMAQFmc9j0Xp1o6dl6XqY1Fs/iMY23iJjcrAwnO1h881tacNZD6l3XW6e5bFu6baglFTcTtEneks24duwgQMGo6VetJZPShbtWbjC7cuFgWA+ob2bm2FnAnP7nDOzVsvp7mqMcbmv0bxbrQNUuoRTd09sXArLtMKwDzt5wwII/rWjrOoN1LymewqW59KD67zjEm4FlbK/mPwQJP03+IeorrLgZV/BUNbDL6H1RUgssz6bCkBmY4WOZiNPqfWb2lRrJCi7Poe3HlhPp2qn5NuzbtYY2zzJaUI75S3ON+fBBa3T3NHfUhl3LtuIwkd5Eq2VIIgq2cfqZQ6wbvO11twxAFo2/RtgsWEKQQ0mZOa1en6KfxtSHYuZtrJDXDxiPUckRGBGYEVlN/+HWbkm8N2HGB5gzwdrLyCSCW3YIiRfJKW3f0+/3K4towajp1y3bt3GZX8zaQFJL+oEicZOM+xIrdtdPsrYL3GJaMKMFT/Lnk+4jA7jvA6DqTWbiXE2lhJAInkEEFeMyambeqsagu18N/EEgIttfSQFhVAmJkfmmpeLNcvK9OSPhxfozAekBrLNdBXhllTtAByzRBI7enOZiKjenaMO7C2gIf0hTLlScegnJPsTx+lTjXLurKpeQooYeYFBBJI5gyZIg4GJk+42ulX7f8XbtqFDiQWWQim2LgCKpUTiCT3PHz274q28ZfP6HK5NSSzsb/AIe6YIsNbUiHuFj7BQVUfOZP612vTtKqCFESxY/JYyT+9aXS9CLSKikkCeeckmprSJXjHpEhpUqQQVh0yVsigFKUoBSlKAUpSgFKVSgFcp4x8SeSpSyy75AdiwG0T6wpON+2ft7GDGTxV4iFlWS0wDAHc5MKmDiY5kQfafevL+pPbuuiXrjWhADQkwJ/MSZDHBg7oxuJM1pop1PLM91uFhGfqKXdQLaSr6cFSXT6uIZmk5IBYwM9iJp1DUrp7exLvnWmXCmZuQzGWJg+VxwBuiOzGsXWdSAQbtpECStu2og3Igbng4TEwDkyAeSOevXmuMWcyx5P9vsO0dor0Ken14bWyMdl2nOCt+8zku5knJJ/5/QVsdBG929OVXcLhYqlqD/1GgTjEAZJhYzV2ktWPNm9ua1sO0CZ3QPqCwSOePitnU6C42lLWdq6YMzAZDvtJG5zEGJgAnHtJkzu6hP4Ft9/exyqp/i5MNx7mruDT6UMVLbiWgNcYfVevEYAyYHCjAzJPR2fDb6e0qNeQ6S6wN+/ZB3FYG1C0n8In83AJzioXwnfW6RpNy2FusfNug/iXFxtsg8LJn7z+h6jrWvPT0v27ht+W6eVptMgkBSCGu3CcidxmZ3GfvWO1tPQvv1NMEmtTLetdSHTzci4jh0FvT6a2BstrB/Euc5ye/qk9uOQ6Il1rW13u/w0kC2rEeawElFHsB6neIUZ5IrV6L0nzfU+7ywwWFjfcY5FtJxMZLHCjJ7A9L1LqP8ACIQu3z2VFQJO2yvOxVMMsSCCZ3NJIVlqWhR+Fbs5qb3fBg6n1UaVQF2/xJADAf8ATtIAQLagMYgwylTJwxJ3RUX0rpalTf1DHaIIXO5y3BOCZOCAfqx2OYdyWJLSSSSSckzyTXUFvJtC5qWNy7kW0JBA3T3nODk8jcI5k2uOhbcsgpamWa8G2oe+zeewm2BC7B+UELAkQASy5EKI24599SXJZ5YmPvgQAR2EDt2rY12ivABrysAYAJkgRkLOYj+U1vdD6bb3Jc1DqqM222r4DEcs0Z8scE4k+mRkhnSs5GMvBDKm04yf6AVdAIrq/E/RdNbcfiLba4JG0bl+7BPpB91x/l71zur0r2o3DB+lgQUaO6sMH/TvFcrmpLKOWprZm5pdePIu27nqDZEzuJ27RnsBCmf8oEZxHdLu+TcS53Rlb9jn+lZunqjND8Qe8ce57Y/4eK2NT0wJaLmQSfTMgjiFKx9UEk5wRHvV0ZRinHzKcOST8j1y1Bgjg5H61JaNc1z3hV2bS2S3OwL/APiSo/oK6TR14rWHg9ZPKyS1kYrJVlqr6idFKUoBSlKAUpSgKVw3jnx0mlPkWPXdkC4VP/THcA/zkce3J9q7hxINfPGl6WGvumoui1G4l2zuIOYJxPJzWnpoQk259uxm6ic44Ue506objMbrCxtRriBzH5oBYzBuSMCfTBMlj6ef1vUmt+nhgdyqebZiN2SSHgwBPpkk+rCZ9b4nddyWwkAbFcbix2+kXCWOSQAROR78zD9I0xu3lGw3PzMo5IkZPciSJjMTW6vpt/EnwjLK7bREy3dXb1Bm6dlw/nEm20CBuUZXAGVkf5aw3tK9uNwwfpYEFG/9rDBrt9cLHl+UgXUSId1ClxJgbAODJhVEBSRMAE1DazoV3SJKuLk/VZK7pA7lchoxkARODVlXVxe3Hkn97EZ9O+eTmNa7AEIJO0xmCCeCK27N8brYUyfrKniU2khk781o9Rvxd3Km1YX0yTGOROY/er9NqFuNP0leD+YVk6jWrHJ9zXSouCSJ+/qbWrdm1RFsKpC7JgknILEEiOw/4RtuLAW8saViXF2N191VztgE4LGF3HABHbmD81lRwAXJYsGAHcgkFf349+Kk11hDW1LG7aSHFstNsgNlY7Cf0zVcZ42RKUfMkv8A1qzasLdthTenZbT8unCmYAmTPJf85OTErXKFyzSxJYmSTya6N9PY1bu7FdMFCgL6ZaSxLTgGMCBmIqFu6G4ihyh2HgkYPzWqmUPcz2KXsW6PR3Lz7LSl29h7DuSeBXdeD+htYZhqfLUsoCBiCZkwEYmJmSQM4HviI8A9VtWblxbsL5m2GPA2zgnsM88YrpOq9Vs6ey5uXUv78IhKtP3ycd5/2rxf/S625XeAofDt7+/Gxv6WiGjxM7mJemG0xXycPuH1bjckmJxJy0liMRXH+JtDet3vxgBKgKVI2kIAvpA+kf5YxNbnh/rW1vUdhCtktAck4BcyVhTAMx6R71j6wg1d92tXjcaSAtyFLAceUcKR/lMH23c1r6OqdUmpLCKeonGa2e5Bba6HwYLbM63boCkYtNGy4fc7htkdu9YOneGL95HaNm07QHBBYjkfEfNQ+pt+TPmDIJULIMkc5HYdzW+TjNOKe5jWYNSaJTqZsWr02JIVuJlSVIys5A5iScwQalOh9JbWXA7yLSQBwCY/LgRJ7xxUf4f6W2rKFhAWdzRiCZEfOSAPtXpOjsqihEEKMAf8/vWW2zC0rkvqry9XY3NOgUAKIAAAA4AHAFS+jStDSWpqb01qKyGs2EFXUpXDopSlAKUpQClKUBSuW8S+CrGq3Mv4dw5JAlGP+Zff5H9a6k1Q11PBxpNYZ4F1nwre01wLdGwEwHMm2fkMBn7RPxVuo1XkWltKg3PbadrA5eVLEqDukQVgiJIMjFe86nTrcUq6h1PIYAg/oa4DxJ/h6hltLjn8N88/yMeP1/ettfWN4Vm6MNnS6cus4nS6Z9Kh1BP44ggtuIm5AKEFfUxU3JIPpZIwa2uj9ct3XZ9WyqywRAba8GQpGYC8wOSQTJUVFdb0d5bjeYrK2CVPMgAFj2JMSSOSTUWVrdGqF0c538129DN40q5Ywdh1PQjXvviBEqysDAHIP8zGQT/KNvMkVyXUejMGm2GdDO10EkgEgyB8gie9ZbXUryW/LR4SSdpAIzzyP6VP6TrtkLsTaty6F3FlaFaIhI7DhFkDAE1U67KVjGqPl/b8i+M4Wb5wzjkvtbEHj3H/ADFbmnuoDvUjfET7z2I/b5rodb0K1s3N+HdY7QoaYPu47mJZmECASAO/M6rply2u4rtBiGBBUzwcHg9j3qrwoWb1v2f9FyslHaa+/UzK5S2A4yWHYlYZufiAamh1JmNu1qCblm3tlAAGKiQo3CCQPYmubTUNID8Vt6e+N5Ke22CTEc/pWdqUHiRZtLdHR6Kyr+Y9gC2itaMF2RiybyCQjYtwcg4wKgdd0m6m240Lun0xlZkxtP8ApjgTOKut3FCDzInIIPfkiD37VF67xBcJgBTAgbpYgDsJOKlUo6m+7x8vUrtc9OEbVmw+J7DPeazfwre374/vUK3Vb55ePhQF/tWs7s31MT9yT/etkc8IyST5Z2NrxDds22U3QRt2gbpuD4UgzH3kDkZrQ6F0m5rLoZh6e38oA/0H9T+taXQejNfcADH9/wDb3NerdK6etlAq/qff/as9s1DKjyXVQc+eDZ0GlW0oRBgfuT7mpbSWJrBpbM1PaHTVhZuSM+j08VvgVRFirqiSFKUoBSlKAUpSgFKUoBSlKApFY3Say0oCB6v0e3fWLihvb3H2PIrzvr3gpklrUsPb84/0b+9ewMtat/Sg1ZCyUHmLK7KozWJI+eb2icHbtJMwAAZn2jmfipLpxs2LW9iC9y20HngwFT0ETuEGeMGCOfUus+G7d7JEN2dcN/v+tcH13w3dVt14s6AEB0AkE/mZe59zOYHqxW+PWqa02fIwy6WVe8dzR6eL11nvX2iy0HYxEFXlxDHIAK2zBgMpPastnX/xuAPSuCrJgA4Lnnc3AAwBMmYArR1m+6+0kiyWthm2woJ4zEhC24hThZ4wKv1OrJXyNOCCdy7TK+WEJfkth/r3NJEDtwJyqUvijz2xwjkbWtn9WYupdGtswGljHp2kkhyJLATP0iJPHqGQcVAavSNacqPS3cTI/Q/vXWDVrpLYJJusfSGYqXKxPpGQbcsSCTySO2Nm3p0uJ5l6WVvUu5JuEt9bEDMyICAxAHJzUXY4rFizHs+7ZalneDw/kcOdZCsr8mMn7itW3oixklQfYNP/AMZqY6hox5htp6pgledh7pOZ28E10HSugoFBM++MSff7UsrhTiSfPCORsla9OODkF6O57/srf6gVt6HoBdgvqJPaFH/9H967+10m2eVJ+5P/AJqR0fTUTKIFnkgZP61n/wCiZZ/zp8mv0bpa2FCqBPcgf0HxU3prE1dp9JUxotHWaTyaIrGyK6HS1MWrcVbZtRWeoExSlKAUpSgFKUoBSlKAUpSgFKUoBSlKAUpSgLHtzWnqNGDW/VCKA4bq/hZSS9om0/uvB+4/8f1riNV0ltLu3K4YhxuUyr7srDflIYBgeZHFe2XLQNR2s6argggEHkESDVsLZQ4KbKYzPEdLZLMbmp3NCbl3AmQp2k4YSFOSoIxJ+9vXOotqHGyQF+kiQxLAA9+JBgY5+TXfda8HyrCySoPKEnaY9j2/Wag9B4WYP60KKOSWBLfAg4Hua2rrI/ia37eRkfTT/CnsR3h3omNzDH947D4/vXX6XQE9q3tH0/gAYFdDodABWOdjk9T5NtdagsIitL0r4qRtdMAqXS0BV8VVkng0bWiArbS0BWSlcOilKUApSlAKUpQClKUApSlAKUpQClKUApSlAKUpQClKUAqhFVpQGG5ZBrTu6AGpKkUBH6fRgVvKsVWKrQClKUApSlAKUpQClKUApSlAKUpQClKUApSlAKUpQClKUApSlAKUpQClKUApSlAKUpQClKUApSlAKUpQClKUApSlAKUpQClKUB/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8681" name="AutoShape 9" descr="data:image/jpeg;base64,/9j/4AAQSkZJRgABAQAAAQABAAD/2wCEAAkGBxIREhUUERQVFBQWFxUWGBcVGBgXFRggFBgYGBoYGBgYHCkgHR4pHhgYITIhJSktLi8uGB8zOTMsNygtMCsBCgoKDg0OGxAQGzQmICQsLC8sMiw0LCwvMSwvNDQsLC8xLCwsLy8sNCwsLCwsLC80Lyw0LywsLCwsLCwsLCwsLP/AABEIAOEA4QMBIgACEQEDEQH/xAAcAAEAAQUBAQAAAAAAAAAAAAAABQECAwQGBwj/xAA9EAACAQMDAgUCBAQFAwMFAAABAhEAAyEEEjEFQQYTIlFhMnEjQoGRFFKhsQdiweHwM4LRFXKyJGOSosL/xAAZAQEAAwEBAAAAAAAAAAAAAAAAAgMEAQX/xAAuEQACAgEDAgQEBwEBAAAAAAAAAQIDERIhMQRBE1FhgSKh4fAyQnGRscHRFAX/2gAMAwEAAhEDEQA/APcaUpQClKUApSlAKUqlAKVE+JPEFnQ2t90yxwlsfU7ew+Pc9v2ryPS/4k9QGouMRgkEW2UeUB/KD9QI9/37UB7lStfp2p821buEbS6I8TMblBiYE88xV1zV21uLbLAXHDMq/mYJG4gew3D9xQGelUpQFaUpQClKUApSlAKUpQClKUApSlAKUpQClKUApSlAKUpQClKpQCoTxV4ltaG3ub13Gny7Q+pyP7KO5/uYFYPGXiu30+3J9d5gdlv+m5vZQe/fgV4J1rrH8UW1V67dW6HyI2k7eFSfyx27TmupAzeIettrTdu6t7qXFICkelY5UWs4j/c8k1EaTrha4GaSske5iMT71BdT6k+oub3P2E4H+/zVuiJkASZ4AEn9qng4fQHiDxSrdLazo7xXVJb01vaBDNvNtHVSSI5IL4Ag571zP+GfUbj9Sto9wuLR1CKAWa2m6Ay2y2dsoInnbPevN/8A1V9sb22n8rZjJwrc7fjt81K+GNe1q6G0xNtwdyxE/YTzxxUHBncn1HdvKsbmCyQokgSTwBPJ+KwdN6hb1Cl7RlQ9y2SRGbTFG5+Qa8J8eddbVW7Vy5e+nTAMu2A1y5eIAto49L7R6n7ACJr0f/B25u0BksYvXPq7SFbHwZnOZJqJ07mq1SldOFaUpQClKUApSlAKUpQClKUApSlAKUpQClKUApSqUArlvG/jK309IEPfYStv259bxkLjjk9u5E91a+1uxddI3JbuMs5EqpIkfcV836vUXvMa/cueZvncHElmMxngAfsAIjtXUgWa/qzXnXWHUMzsSWBGWjBUgjAHGMAD7VzXUbrXW3P8/YfAqQjzWPmNtPb2+wq/qKPbRQ67lbCxzj3Hap+hwgLulIiM/bPNSfT9KbYV/VuMwTgf9pHOO/zU14c8PM03gwlVLbGO1iM5URlcH7weKkPEfUrRttba1tveWF9IAUTwXnkgf+6Oxq6t4ljGX/BVN5XJxWt0Vy39Q9LElSCIOfjv8Vk6fabaWgbQwWSck8jaOe3IraudBuIyC6AC0FfUBI4MtOP1roOrdPs6eztUrvLqYUyoBGJOYXggk53A84Dw3jLO+Is4RFI4YeuWHbd2/wDNdF4I8SDTa60We4tuYubJKkbWjco5HfjFchfvEEqOdwH2yJ/pXQ+H+jXCXa1uuKQCQBtLgdzOQkyOxYiAOYjGvO74Oynj9T6S0GutX0D2XW4h7qZH2Psfg1sV4X03VW7TBtM93TX1UbkBYm4QAdpBlSDkQQIPau08Nf4kpdhdSu0x9a5GO5Tn9p+wquVb7HVNdz0ClYdJq7d1Q9tldT3UyPt9/is1VkytKpSgK0qlVoBSlKAUpSgFKUoBSlKAUpSgFUqtUoDU6us2Lw97dwf/AKmvnDVLvtwDkMP6A4r6M65ZZ9NeVSQzWrgBGDJUxkV849StlbcXBBPG3ORwZqUU3wRbS5Ne9qQhC6m2WBHp2xn5+K3+idCubDfJ85Av0ZJAMcqT9PBx8H4q7pXSrtsC7qB5ymB6vUoz37rz7H5jkZeq6wG4V0e/czBYPrIjlVbIPq7ZAjEZmyuDe0fp9CE5Jc/Uyay+txtumUpdAUHaCbdv+ZhKyGIgQo3TjnjNo9M+9WtsDB3N5qhmJzLuST7QACIg5hWNbfTBas+WLpFu/O9g4LAMRAZyRBxJg4EmCIgyt3RhLd3dgiCszEk+prjEH04EYIaMcBVu3h+Hj98/QqypcnNafTWPOuum9nUO6JcQbHiZJY/SuScx2zOKs/gGuB9RcZbAKlkBWUcERAXiD/KQZmYit7zbTbfMfzLakbrYwzAfSzbuQGmLcnBmT6qrrbRcM7ISHcvbslmAG6JdoIMlRgD7/SM7YvThy27fQzNZ2juc5dBdWITapI3bVIWRxuJmDxiYwMV1NhtPsN2xeazdjIYn3HoCgRGAIEgAcVZqdNcewtuwPJtEDzLbuCd8qRuc4BYEHadsRmJExmq0ZsWkuXCu24W27WVj6DDEgHAz3rs41yWW1Hft/ZyDmntvt94JW/1PcysTbvXsICE2ovIVgWUGQW4GK1bNooE8td0k7l4Z+VU+4hgSBHYEzOLum6nTsgW6gg7SrKIJ5+ppDCZ94ELjBmXXpQCb2ZjJNon0eZO8Ify7iJ7bpKnjtWa6tQ448vP9C6uTlyY9F1G5p2LW7mx12T64DC4BAUERcQRMkES5jBBPddF8byANUmwnAZc9hIa2Mggnbic9hXnaK3mtdaWAmTb2nbAxtVC2cAA/lEnmCNS2dkG8+yJ8q3cOxctuBeciWAKhuYE45zuGr2LlLB7D4h8VW9PY820BqCRuUIw2kfzFxIArL4d8UWdXbVh+G5AlGYGCe24YP9D8V5D4hXUPpbM2DbVSxdLfrjgISFnETnME1D+FL1w6hfIVyMhzBCBYzuPH2HvFUuJcnsfSVK4DwBrtUdVftXb/AJtpU3KkD8M7lEbueJxXf1AkKrVKUBWlUqtAKUpQClKUApSlAKpVaoaAVw3jfwtZZUaygRrl1LZA/wCmfMMSV7EH2ruKiOs+q7pkP0i4bjHsPLU7RPvuIpnHAwnyeSdasaq0rD8vmMpuQSjshIOfpme5WTUR061bAVSr+cWneCFKn8oR5jnJLCPaOT7bodGbVrydyXE9U7l+rexY7gSRyTXKdf8AA6PLWCLbfyGTbP27r+kj4rXR1GlYkv8AfqZbaG3mLOMFlbNxrt5TqUPpDlistkgkTJHpOePY1hsdWLbxqC90MPzEsqn3KSJ4HBERNWdR6ZdsHY6suSQDlT8g8Gt7T2rGpOwIbNwA7QvqVu8knJjOOY7ntvi62tS3/r27exkepPD+/cp0PR277XH2hTbUEIPoE+kM7NMmcxGT2ORWz4mdReC2lPmME9AJb1R9bbuXMAgcDkkiK0+reatpLRRPKQwLiL9RAIO5vfmfkE5ipPwZprJBIuAX+IOCJnFsnB4z3PtVN2y8WSzjhc/uW186E/1NbSeHL1lkugq7zLIwlWkyQST6p7zH3qH1HTrg1Zu3baPYFzc9sLCwcbGRhKj23foTzXpb3HVdzHdHG1fUSfntXF+JOvlvw12l8y45tjuisDz79u2e2JdVrlixZ+Rq8DSvgeCG1Vu3J8pSlufSpO4gCIBbv/zmrtP1B1OSWXaVgkboYFcNEiJx2+DxUXcveUMHnAXsSe2a39VYe2dt1SjwCVOeR2I5HzXrUXV2rR3MNtU63q7E7q+vJqDtf0elgDG0eraYJBbkqPVGI4mIs8R6RX0PlW0QlSjJcBUblXduL9we5YEgwcAZqCOlublXY25o2qQQWniPcVO9S6PZ0+m2Xb7C8xEpbO5QcGGQHIGCTjtE4FVXUVrEUyVds92zl+n9e1nTyqkHyzlUuepCP/tsDj/tNSGp8bsd9yyzqzKF8t4Nu37uhnJxAwO5M1r+XdsofpuWWwfz2iT7gxtb9mrZ8MWLO2/ai6PN2N+GWKp5c7WLAbhEnn359893Syisx3XoX13xk8PZkl4F6q+mZ2uXTad9jAAAlseoMIkmTEe4IGa7zw//AIl2Lp8vVL5Dgkbs+WY7mfUn2Mge9cNoNyeZbXbDtkkq+5RgDarEr6RxDCewrNojcu7kvWwm4bNzMsNt9QC3DLEyMDOec4rO61B/Env8i1TcuGe22rgYBlIZSJBBkH5BFanWeq2tJZa9fbaij9SeyqO5PtXjmj6pqdETd07eXbjc9poK4O1iVU7Cd3Owg5GBUN4u8W3+oXUFxYtgQqL9CmILHvJznsMD5jbVow08pkq7NXY9j8LeOdJr4W2xt3SP+lcgMe/pIMN74M/FdNXhn+G3Rlt63T4zudoOdsW3P74Fe51UywrSqVWuAUpSgFKUoBSlKApFU21dSgLPLHtVr2Qay0oCH6j0lLilWUMp5BAI/rXAdc8ExJsH52Mf/i3/AJ/evViK19Rpg1TjNxeUQlBSW54Y+p1Gnb1EyBthwSQN27DckSPcjtkVksmy5m2xtM5A24ZcmNrLAUj78AFjJIFdH46uW7jjT24Lq0u/5beCQhIGWMfT8Ac1yPVrdq24FgtKYZicbl9iO/f9vavXp+OKzy/49TzbPhk8cErrus6i1ZuWnYIzqyhiS6YgHOWUieGmJH0xXGPcazAurBOVIIKt8qwMEfIJroOm9UKH8UeYsEZALDHZmBIHxx8czi0nRbWpuAsoSzuggt9W0AlQTy0QSeBPaQDCfSR3b2/gsh1EuOSNtdPG+5a6hYdSyg27ikkJ/wBq/Up4+/tyJjpuuXbbsva8wKRsMbnEwAu04YfHfHYQc3XNchUWbQUqseoKwjbgBdxkSIknmK3/AArd01m29wnfqYIRMBhOPwy2CT789o9+V0KFeqS37f76HbLdctMXsT2k0/8ADlFkG6+5h5hmII3CRBLkNwMDMd90bee4m2zrLAuoTtV7ctJyRO4gho/NPznJrV0+u02phNRaNu6CAGQNvLe8qN26YMGRWlf1V25Omt3TcWTudjiJgKCO2QCc7iYGPqpjVKUsS9/9TRNzjGOV9/qjR6gtoeZb0wm2TLsSCSAZCr/kBEz3IB4Are1CWbVnyoViVRkAJnKgtdeDmSfT8ADGapb0NuyrXXS4/ltshgApcxAZASQuZyc8RzWjf0iagNfvOQF4uIfWWPCWx7/EYHtXOr6rCVdb9yzpunT+Of7G/wBK0zx+Fbzd9O0lQWVRLbGbjIzMgyBmsb6xmF0kBPLKmDkbZCFHBwYMEGMeoCBAFOj6kKjXb96dQVNpFAYeSARJYQIOOBg9+9QPUdeLm61acifUxbLu2fUQOwk4+5JOIV3TjHNiy+3qcnVGUsQ2Rb1brRvuLZ3KDLAAsQT3MsfvjtJ7nO/0XpnlKC5LMON3InifmKp0vQlVVrsFx8QPvFZOpdQFscbmP0qOTWSTyzQlhYJzwz1ddPrrLMR6m2GeQLno3fEEjNe1g188eDPD1zW6hGIPZnY/SqgzP27Adz8V9DrUZYOorVaUqJ0UpSgFKUoBSlKAUpSgFKUoBXGeN/FTWvwNLm82GuDItcSB73IMhefg8Vk8Y+J2thrGlZfO4ZzlbWBiBM3DIhfn9K88uhmY27BkqAlxnI3EkmVDDLlvUCCJ5Ij1Rrop/NIzXW/liYrts7ns6SWb6nd2BMmUO08SxeCRnMTzWXV6ZQgtW2UTJVXGYYJkMR6SSv1NtnMbVjc1upt6e2qpmRuVJ9J3QdzgGCAeMmYgHZg6VrU2jL3h5rMoABcoyvwWgfVJzj3jEVsnKcY60smWKi3hss0SpZuf/UgqFE5E/M7e8gEL2kqciayazV6U3BdZfMtceWvYsh23G9I9UzhiZ+wrV1Giu3tnmXVCosvu3fgLMS4I+owIXljHPNWIlzVsun0dtvLWWCyNzEDN263G48ewkKPnli8RqTbWOfInX8Caxkyroxct3L6OiIpMWiRvEAcZkEmYAB/StR7RGGVlJzDAqT9gealtb0i7a0Cs9lrd63qTJ2+oqySGnuAVj2rTs9eW85bXBrsKQhTaNrEgliogGY96lXdOK23XzOTrjLnZktp7dz+G/GvFEf6cBoERJPMEEgKDMBoBGK0dBobjWbzW1JBKlTjcwtsSRtBn59pTmsmpF25at3blwPaLErbSDc9TlRIBG9+JnJH5q2tRqWvv5VrfbtIqlwBsaFx6UaNo7AEx3PvUoW5zjz39MEZVtckTqurXLmmXTnbsBGdstAM+8fr7d62bWj01lrItTqGVrhVJ5ZiuwsVAlcfSIPzWLX3yrsrql0gkEsrK8jBDFdp3CMzP3q/pevQXU3qi2jIYKD6vSYVmJLQTEiY98Ut6aEo6kvN7d/7Fd0k8ZLvEOhZrGo1RuKdzbRBJZ23KpIxAE7ozwBXP+HFFy4WcKWVcNHqyeCe9dP4svJ/CPD213PbW3bQ/l3bsjMRE+k7Tkx3rlej6pbK3GP8AlA9zzXnTk5c+xtgkiZ6lr1tKSeew7mtDonS7mrvKSZa4donC/I+wEz71k6Xpbt68GVgxcbYH5d35ZPB7z2rvfCHSgLiuNv4L6hCRyY2osfGGP6/NUSeNu5YtztPD/TLektC3bz3Zogufc/2A7Cpy01RtmpGyKiSM9KUoBSlKAUpSgFKUoBVKUoCtcX4z8Wm238LpCDqGhWflbO7An/Oew+R3gHN4t8S7N1jT3FW5B33CQfK4wB3fI+ByfavOOo6O7pbeGnzCN9xd/mLJJk+qCTP1c8ic1ooUNaU3u+F9/wAdyi6UtL08d2a9y88m3ZY3bhGXn1CQd1tWgFmPr5mZMCQSdrW37WmS35c7oMKGBD7o9TlIDIIx/NH8tWtqremsqEyXVWAlxvOQWYGCLfGIG6IAgFjzt26zsWclmYyT3J/T9oFetXXreXx/J58paeOS67dZmLOSzMZJPJJ/5xW90zQXC49CncgZbm47bPqEP6DJecBeS0Ad6p0uw6uSRb2m3uZnhrdtZybg5mQBAIMgDMxW/wBA6kX1C2bFpmt/zEjzZiG1DsZWYkFWBUKdvczC+7KxHhE6q8by5I+6l7V3RprCsFBLnzDBYn6r95hjjiMAQFmc9j0Xp1o6dl6XqY1Fs/iMY23iJjcrAwnO1h881tacNZD6l3XW6e5bFu6baglFTcTtEneks24duwgQMGo6VetJZPShbtWbjC7cuFgWA+ob2bm2FnAnP7nDOzVsvp7mqMcbmv0bxbrQNUuoRTd09sXArLtMKwDzt5wwII/rWjrOoN1LymewqW59KD67zjEm4FlbK/mPwQJP03+IeorrLgZV/BUNbDL6H1RUgssz6bCkBmY4WOZiNPqfWb2lRrJCi7Poe3HlhPp2qn5NuzbtYY2zzJaUI75S3ON+fBBa3T3NHfUhl3LtuIwkd5Eq2VIIgq2cfqZQ6wbvO11twxAFo2/RtgsWEKQQ0mZOa1en6KfxtSHYuZtrJDXDxiPUckRGBGYEVlN/+HWbkm8N2HGB5gzwdrLyCSCW3YIiRfJKW3f0+/3K4towajp1y3bt3GZX8zaQFJL+oEicZOM+xIrdtdPsrYL3GJaMKMFT/Lnk+4jA7jvA6DqTWbiXE2lhJAInkEEFeMyambeqsagu18N/EEgIttfSQFhVAmJkfmmpeLNcvK9OSPhxfozAekBrLNdBXhllTtAByzRBI7enOZiKjenaMO7C2gIf0hTLlScegnJPsTx+lTjXLurKpeQooYeYFBBJI5gyZIg4GJk+42ulX7f8XbtqFDiQWWQim2LgCKpUTiCT3PHz274q28ZfP6HK5NSSzsb/AIe6YIsNbUiHuFj7BQVUfOZP612vTtKqCFESxY/JYyT+9aXS9CLSKikkCeeckmprSJXjHpEhpUqQQVh0yVsigFKUoBSlKAUpSgFKVSgFcp4x8SeSpSyy75AdiwG0T6wpON+2ft7GDGTxV4iFlWS0wDAHc5MKmDiY5kQfafevL+pPbuuiXrjWhADQkwJ/MSZDHBg7oxuJM1pop1PLM91uFhGfqKXdQLaSr6cFSXT6uIZmk5IBYwM9iJp1DUrp7exLvnWmXCmZuQzGWJg+VxwBuiOzGsXWdSAQbtpECStu2og3Igbng4TEwDkyAeSOevXmuMWcyx5P9vsO0dor0Ken14bWyMdl2nOCt+8zku5knJJ/5/QVsdBG929OVXcLhYqlqD/1GgTjEAZJhYzV2ktWPNm9ua1sO0CZ3QPqCwSOePitnU6C42lLWdq6YMzAZDvtJG5zEGJgAnHtJkzu6hP4Ft9/exyqp/i5MNx7mruDT6UMVLbiWgNcYfVevEYAyYHCjAzJPR2fDb6e0qNeQ6S6wN+/ZB3FYG1C0n8In83AJzioXwnfW6RpNy2FusfNug/iXFxtsg8LJn7z+h6jrWvPT0v27ht+W6eVptMgkBSCGu3CcidxmZ3GfvWO1tPQvv1NMEmtTLetdSHTzci4jh0FvT6a2BstrB/Euc5ye/qk9uOQ6Il1rW13u/w0kC2rEeawElFHsB6neIUZ5IrV6L0nzfU+7ywwWFjfcY5FtJxMZLHCjJ7A9L1LqP8ACIQu3z2VFQJO2yvOxVMMsSCCZ3NJIVlqWhR+Fbs5qb3fBg6n1UaVQF2/xJADAf8ATtIAQLagMYgwylTJwxJ3RUX0rpalTf1DHaIIXO5y3BOCZOCAfqx2OYdyWJLSSSSSckzyTXUFvJtC5qWNy7kW0JBA3T3nODk8jcI5k2uOhbcsgpamWa8G2oe+zeewm2BC7B+UELAkQASy5EKI24599SXJZ5YmPvgQAR2EDt2rY12ivABrysAYAJkgRkLOYj+U1vdD6bb3Jc1DqqM222r4DEcs0Z8scE4k+mRkhnSs5GMvBDKm04yf6AVdAIrq/E/RdNbcfiLba4JG0bl+7BPpB91x/l71zur0r2o3DB+lgQUaO6sMH/TvFcrmpLKOWprZm5pdePIu27nqDZEzuJ27RnsBCmf8oEZxHdLu+TcS53Rlb9jn+lZunqjND8Qe8ce57Y/4eK2NT0wJaLmQSfTMgjiFKx9UEk5wRHvV0ZRinHzKcOST8j1y1Bgjg5H61JaNc1z3hV2bS2S3OwL/APiSo/oK6TR14rWHg9ZPKyS1kYrJVlqr6idFKUoBSlKAUpSgKVw3jnx0mlPkWPXdkC4VP/THcA/zkce3J9q7hxINfPGl6WGvumoui1G4l2zuIOYJxPJzWnpoQk259uxm6ic44Ue506objMbrCxtRriBzH5oBYzBuSMCfTBMlj6ef1vUmt+nhgdyqebZiN2SSHgwBPpkk+rCZ9b4nddyWwkAbFcbix2+kXCWOSQAROR78zD9I0xu3lGw3PzMo5IkZPciSJjMTW6vpt/EnwjLK7bREy3dXb1Bm6dlw/nEm20CBuUZXAGVkf5aw3tK9uNwwfpYEFG/9rDBrt9cLHl+UgXUSId1ClxJgbAODJhVEBSRMAE1DazoV3SJKuLk/VZK7pA7lchoxkARODVlXVxe3Hkn97EZ9O+eTmNa7AEIJO0xmCCeCK27N8brYUyfrKniU2khk781o9Rvxd3Km1YX0yTGOROY/er9NqFuNP0leD+YVk6jWrHJ9zXSouCSJ+/qbWrdm1RFsKpC7JgknILEEiOw/4RtuLAW8saViXF2N191VztgE4LGF3HABHbmD81lRwAXJYsGAHcgkFf349+Kk11hDW1LG7aSHFstNsgNlY7Cf0zVcZ42RKUfMkv8A1qzasLdthTenZbT8unCmYAmTPJf85OTErXKFyzSxJYmSTya6N9PY1bu7FdMFCgL6ZaSxLTgGMCBmIqFu6G4ihyh2HgkYPzWqmUPcz2KXsW6PR3Lz7LSl29h7DuSeBXdeD+htYZhqfLUsoCBiCZkwEYmJmSQM4HviI8A9VtWblxbsL5m2GPA2zgnsM88YrpOq9Vs6ey5uXUv78IhKtP3ycd5/2rxf/S625XeAofDt7+/Gxv6WiGjxM7mJemG0xXycPuH1bjckmJxJy0liMRXH+JtDet3vxgBKgKVI2kIAvpA+kf5YxNbnh/rW1vUdhCtktAck4BcyVhTAMx6R71j6wg1d92tXjcaSAtyFLAceUcKR/lMH23c1r6OqdUmpLCKeonGa2e5Bba6HwYLbM63boCkYtNGy4fc7htkdu9YOneGL95HaNm07QHBBYjkfEfNQ+pt+TPmDIJULIMkc5HYdzW+TjNOKe5jWYNSaJTqZsWr02JIVuJlSVIys5A5iScwQalOh9JbWXA7yLSQBwCY/LgRJ7xxUf4f6W2rKFhAWdzRiCZEfOSAPtXpOjsqihEEKMAf8/vWW2zC0rkvqry9XY3NOgUAKIAAAA4AHAFS+jStDSWpqb01qKyGs2EFXUpXDopSlAKUpQClKUBSuW8S+CrGq3Mv4dw5JAlGP+Zff5H9a6k1Q11PBxpNYZ4F1nwre01wLdGwEwHMm2fkMBn7RPxVuo1XkWltKg3PbadrA5eVLEqDukQVgiJIMjFe86nTrcUq6h1PIYAg/oa4DxJ/h6hltLjn8N88/yMeP1/ettfWN4Vm6MNnS6cus4nS6Z9Kh1BP44ggtuIm5AKEFfUxU3JIPpZIwa2uj9ct3XZ9WyqywRAba8GQpGYC8wOSQTJUVFdb0d5bjeYrK2CVPMgAFj2JMSSOSTUWVrdGqF0c538129DN40q5Ywdh1PQjXvviBEqysDAHIP8zGQT/KNvMkVyXUejMGm2GdDO10EkgEgyB8gie9ZbXUryW/LR4SSdpAIzzyP6VP6TrtkLsTaty6F3FlaFaIhI7DhFkDAE1U67KVjGqPl/b8i+M4Wb5wzjkvtbEHj3H/ADFbmnuoDvUjfET7z2I/b5rodb0K1s3N+HdY7QoaYPu47mJZmECASAO/M6rply2u4rtBiGBBUzwcHg9j3qrwoWb1v2f9FyslHaa+/UzK5S2A4yWHYlYZufiAamh1JmNu1qCblm3tlAAGKiQo3CCQPYmubTUNID8Vt6e+N5Ke22CTEc/pWdqUHiRZtLdHR6Kyr+Y9gC2itaMF2RiybyCQjYtwcg4wKgdd0m6m240Lun0xlZkxtP8ApjgTOKut3FCDzInIIPfkiD37VF67xBcJgBTAgbpYgDsJOKlUo6m+7x8vUrtc9OEbVmw+J7DPeazfwre374/vUK3Vb55ePhQF/tWs7s31MT9yT/etkc8IyST5Z2NrxDds22U3QRt2gbpuD4UgzH3kDkZrQ6F0m5rLoZh6e38oA/0H9T+taXQejNfcADH9/wDb3NerdK6etlAq/qff/as9s1DKjyXVQc+eDZ0GlW0oRBgfuT7mpbSWJrBpbM1PaHTVhZuSM+j08VvgVRFirqiSFKUoBSlKAUpSgFKUoBSlKApFY3Say0oCB6v0e3fWLihvb3H2PIrzvr3gpklrUsPb84/0b+9ewMtat/Sg1ZCyUHmLK7KozWJI+eb2icHbtJMwAAZn2jmfipLpxs2LW9iC9y20HngwFT0ETuEGeMGCOfUus+G7d7JEN2dcN/v+tcH13w3dVt14s6AEB0AkE/mZe59zOYHqxW+PWqa02fIwy6WVe8dzR6eL11nvX2iy0HYxEFXlxDHIAK2zBgMpPastnX/xuAPSuCrJgA4Lnnc3AAwBMmYArR1m+6+0kiyWthm2woJ4zEhC24hThZ4wKv1OrJXyNOCCdy7TK+WEJfkth/r3NJEDtwJyqUvijz2xwjkbWtn9WYupdGtswGljHp2kkhyJLATP0iJPHqGQcVAavSNacqPS3cTI/Q/vXWDVrpLYJJusfSGYqXKxPpGQbcsSCTySO2Nm3p0uJ5l6WVvUu5JuEt9bEDMyICAxAHJzUXY4rFizHs+7ZalneDw/kcOdZCsr8mMn7itW3oixklQfYNP/AMZqY6hox5htp6pgledh7pOZ28E10HSugoFBM++MSff7UsrhTiSfPCORsla9OODkF6O57/srf6gVt6HoBdgvqJPaFH/9H967+10m2eVJ+5P/AJqR0fTUTKIFnkgZP61n/wCiZZ/zp8mv0bpa2FCqBPcgf0HxU3prE1dp9JUxotHWaTyaIrGyK6HS1MWrcVbZtRWeoExSlKAUpSgFKUoBSlKAUpSgFKUoBSlKAUpSgLHtzWnqNGDW/VCKA4bq/hZSS9om0/uvB+4/8f1riNV0ltLu3K4YhxuUyr7srDflIYBgeZHFe2XLQNR2s6argggEHkESDVsLZQ4KbKYzPEdLZLMbmp3NCbl3AmQp2k4YSFOSoIxJ+9vXOotqHGyQF+kiQxLAA9+JBgY5+TXfda8HyrCySoPKEnaY9j2/Wag9B4WYP60KKOSWBLfAg4Hua2rrI/ia37eRkfTT/CnsR3h3omNzDH947D4/vXX6XQE9q3tH0/gAYFdDodABWOdjk9T5NtdagsIitL0r4qRtdMAqXS0BV8VVkng0bWiArbS0BWSlcOilKUApSlAKUpQClKUApSlAKUpQClKUApSlAKUpQClKUAqhFVpQGG5ZBrTu6AGpKkUBH6fRgVvKsVWKrQClKUApSlAKUpQClKUApSlAKUpQClKUApSlAKUpQClKUApSlAKUpQClKUApSlAKUpQClKUApSlAKUpQClKUApSlAKUpQClKUB/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8683" name="AutoShape 11" descr="data:image/jpeg;base64,/9j/4AAQSkZJRgABAQAAAQABAAD/2wCEAAkGBxIREhUUERQVFBQWFxUWGBcVGBgXFRggFBgYGBoYGBgYHCkgHR4pHhgYITIhJSktLi8uGB8zOTMsNygtMCsBCgoKDg0OGxAQGzQmICQsLC8sMiw0LCwvMSwvNDQsLC8xLCwsLy8sNCwsLCwsLC80Lyw0LywsLCwsLCwsLCwsLP/AABEIAOEA4QMBIgACEQEDEQH/xAAcAAEAAQUBAQAAAAAAAAAAAAAABQECAwQGBwj/xAA9EAACAQMDAgUCBAQFAwMFAAABAhEAAyEEEjEFQQYTIlFhMnEjQoGRFFKhsQdiweHwM4LRFXKyJGOSosL/xAAZAQEAAwEBAAAAAAAAAAAAAAAAAgMEAQX/xAAuEQACAgEDAgQEBwEBAAAAAAAAAQIDERIhMQRBE1FhgSKh4fAyQnGRscHRFAX/2gAMAwEAAhEDEQA/APcaUpQClKUApSlAKUqlAKVE+JPEFnQ2t90yxwlsfU7ew+Pc9v2ryPS/4k9QGouMRgkEW2UeUB/KD9QI9/37UB7lStfp2p821buEbS6I8TMblBiYE88xV1zV21uLbLAXHDMq/mYJG4gew3D9xQGelUpQFaUpQClKUApSlAKUpQClKUApSlAKUpQClKUApSlAKUpQClKpQCoTxV4ltaG3ub13Gny7Q+pyP7KO5/uYFYPGXiu30+3J9d5gdlv+m5vZQe/fgV4J1rrH8UW1V67dW6HyI2k7eFSfyx27TmupAzeIettrTdu6t7qXFICkelY5UWs4j/c8k1EaTrha4GaSske5iMT71BdT6k+oub3P2E4H+/zVuiJkASZ4AEn9qng4fQHiDxSrdLazo7xXVJb01vaBDNvNtHVSSI5IL4Ag571zP+GfUbj9Sto9wuLR1CKAWa2m6Ay2y2dsoInnbPevN/8A1V9sb22n8rZjJwrc7fjt81K+GNe1q6G0xNtwdyxE/YTzxxUHBncn1HdvKsbmCyQokgSTwBPJ+KwdN6hb1Cl7RlQ9y2SRGbTFG5+Qa8J8eddbVW7Vy5e+nTAMu2A1y5eIAto49L7R6n7ACJr0f/B25u0BksYvXPq7SFbHwZnOZJqJ07mq1SldOFaUpQClKUApSlAKUpQClKUApSlAKUpQClKUApSqUArlvG/jK309IEPfYStv259bxkLjjk9u5E91a+1uxddI3JbuMs5EqpIkfcV836vUXvMa/cueZvncHElmMxngAfsAIjtXUgWa/qzXnXWHUMzsSWBGWjBUgjAHGMAD7VzXUbrXW3P8/YfAqQjzWPmNtPb2+wq/qKPbRQ67lbCxzj3Hap+hwgLulIiM/bPNSfT9KbYV/VuMwTgf9pHOO/zU14c8PM03gwlVLbGO1iM5URlcH7weKkPEfUrRttba1tveWF9IAUTwXnkgf+6Oxq6t4ljGX/BVN5XJxWt0Vy39Q9LElSCIOfjv8Vk6fabaWgbQwWSck8jaOe3IraudBuIyC6AC0FfUBI4MtOP1roOrdPs6eztUrvLqYUyoBGJOYXggk53A84Dw3jLO+Is4RFI4YeuWHbd2/wDNdF4I8SDTa60We4tuYubJKkbWjco5HfjFchfvEEqOdwH2yJ/pXQ+H+jXCXa1uuKQCQBtLgdzOQkyOxYiAOYjGvO74Oynj9T6S0GutX0D2XW4h7qZH2Psfg1sV4X03VW7TBtM93TX1UbkBYm4QAdpBlSDkQQIPau08Nf4kpdhdSu0x9a5GO5Tn9p+wquVb7HVNdz0ClYdJq7d1Q9tldT3UyPt9/is1VkytKpSgK0qlVoBSlKAUpSgFKUoBSlKAUpSgFUqtUoDU6us2Lw97dwf/AKmvnDVLvtwDkMP6A4r6M65ZZ9NeVSQzWrgBGDJUxkV849StlbcXBBPG3ORwZqUU3wRbS5Ne9qQhC6m2WBHp2xn5+K3+idCubDfJ85Av0ZJAMcqT9PBx8H4q7pXSrtsC7qB5ymB6vUoz37rz7H5jkZeq6wG4V0e/czBYPrIjlVbIPq7ZAjEZmyuDe0fp9CE5Jc/Uyay+txtumUpdAUHaCbdv+ZhKyGIgQo3TjnjNo9M+9WtsDB3N5qhmJzLuST7QACIg5hWNbfTBas+WLpFu/O9g4LAMRAZyRBxJg4EmCIgyt3RhLd3dgiCszEk+prjEH04EYIaMcBVu3h+Hj98/QqypcnNafTWPOuum9nUO6JcQbHiZJY/SuScx2zOKs/gGuB9RcZbAKlkBWUcERAXiD/KQZmYit7zbTbfMfzLakbrYwzAfSzbuQGmLcnBmT6qrrbRcM7ISHcvbslmAG6JdoIMlRgD7/SM7YvThy27fQzNZ2juc5dBdWITapI3bVIWRxuJmDxiYwMV1NhtPsN2xeazdjIYn3HoCgRGAIEgAcVZqdNcewtuwPJtEDzLbuCd8qRuc4BYEHadsRmJExmq0ZsWkuXCu24W27WVj6DDEgHAz3rs41yWW1Hft/ZyDmntvt94JW/1PcysTbvXsICE2ovIVgWUGQW4GK1bNooE8td0k7l4Z+VU+4hgSBHYEzOLum6nTsgW6gg7SrKIJ5+ppDCZ94ELjBmXXpQCb2ZjJNon0eZO8Ify7iJ7bpKnjtWa6tQ448vP9C6uTlyY9F1G5p2LW7mx12T64DC4BAUERcQRMkES5jBBPddF8byANUmwnAZc9hIa2Mggnbic9hXnaK3mtdaWAmTb2nbAxtVC2cAA/lEnmCNS2dkG8+yJ8q3cOxctuBeciWAKhuYE45zuGr2LlLB7D4h8VW9PY820BqCRuUIw2kfzFxIArL4d8UWdXbVh+G5AlGYGCe24YP9D8V5D4hXUPpbM2DbVSxdLfrjgISFnETnME1D+FL1w6hfIVyMhzBCBYzuPH2HvFUuJcnsfSVK4DwBrtUdVftXb/AJtpU3KkD8M7lEbueJxXf1AkKrVKUBWlUqtAKUpQClKUApSlAKpVaoaAVw3jfwtZZUaygRrl1LZA/wCmfMMSV7EH2ruKiOs+q7pkP0i4bjHsPLU7RPvuIpnHAwnyeSdasaq0rD8vmMpuQSjshIOfpme5WTUR061bAVSr+cWneCFKn8oR5jnJLCPaOT7bodGbVrydyXE9U7l+rexY7gSRyTXKdf8AA6PLWCLbfyGTbP27r+kj4rXR1GlYkv8AfqZbaG3mLOMFlbNxrt5TqUPpDlistkgkTJHpOePY1hsdWLbxqC90MPzEsqn3KSJ4HBERNWdR6ZdsHY6suSQDlT8g8Gt7T2rGpOwIbNwA7QvqVu8knJjOOY7ntvi62tS3/r27exkepPD+/cp0PR277XH2hTbUEIPoE+kM7NMmcxGT2ORWz4mdReC2lPmME9AJb1R9bbuXMAgcDkkiK0+reatpLRRPKQwLiL9RAIO5vfmfkE5ipPwZprJBIuAX+IOCJnFsnB4z3PtVN2y8WSzjhc/uW186E/1NbSeHL1lkugq7zLIwlWkyQST6p7zH3qH1HTrg1Zu3baPYFzc9sLCwcbGRhKj23foTzXpb3HVdzHdHG1fUSfntXF+JOvlvw12l8y45tjuisDz79u2e2JdVrlixZ+Rq8DSvgeCG1Vu3J8pSlufSpO4gCIBbv/zmrtP1B1OSWXaVgkboYFcNEiJx2+DxUXcveUMHnAXsSe2a39VYe2dt1SjwCVOeR2I5HzXrUXV2rR3MNtU63q7E7q+vJqDtf0elgDG0eraYJBbkqPVGI4mIs8R6RX0PlW0QlSjJcBUblXduL9we5YEgwcAZqCOlublXY25o2qQQWniPcVO9S6PZ0+m2Xb7C8xEpbO5QcGGQHIGCTjtE4FVXUVrEUyVds92zl+n9e1nTyqkHyzlUuepCP/tsDj/tNSGp8bsd9yyzqzKF8t4Nu37uhnJxAwO5M1r+XdsofpuWWwfz2iT7gxtb9mrZ8MWLO2/ai6PN2N+GWKp5c7WLAbhEnn359893Syisx3XoX13xk8PZkl4F6q+mZ2uXTad9jAAAlseoMIkmTEe4IGa7zw//AIl2Lp8vVL5Dgkbs+WY7mfUn2Mge9cNoNyeZbXbDtkkq+5RgDarEr6RxDCewrNojcu7kvWwm4bNzMsNt9QC3DLEyMDOec4rO61B/Env8i1TcuGe22rgYBlIZSJBBkH5BFanWeq2tJZa9fbaij9SeyqO5PtXjmj6pqdETd07eXbjc9poK4O1iVU7Cd3Owg5GBUN4u8W3+oXUFxYtgQqL9CmILHvJznsMD5jbVow08pkq7NXY9j8LeOdJr4W2xt3SP+lcgMe/pIMN74M/FdNXhn+G3Rlt63T4zudoOdsW3P74Fe51UywrSqVWuAUpSgFKUoBSlKApFU21dSgLPLHtVr2Qay0oCH6j0lLilWUMp5BAI/rXAdc8ExJsH52Mf/i3/AJ/evViK19Rpg1TjNxeUQlBSW54Y+p1Gnb1EyBthwSQN27DckSPcjtkVksmy5m2xtM5A24ZcmNrLAUj78AFjJIFdH46uW7jjT24Lq0u/5beCQhIGWMfT8Ac1yPVrdq24FgtKYZicbl9iO/f9vavXp+OKzy/49TzbPhk8cErrus6i1ZuWnYIzqyhiS6YgHOWUieGmJH0xXGPcazAurBOVIIKt8qwMEfIJroOm9UKH8UeYsEZALDHZmBIHxx8czi0nRbWpuAsoSzuggt9W0AlQTy0QSeBPaQDCfSR3b2/gsh1EuOSNtdPG+5a6hYdSyg27ikkJ/wBq/Up4+/tyJjpuuXbbsva8wKRsMbnEwAu04YfHfHYQc3XNchUWbQUqseoKwjbgBdxkSIknmK3/AArd01m29wnfqYIRMBhOPwy2CT789o9+V0KFeqS37f76HbLdctMXsT2k0/8ADlFkG6+5h5hmII3CRBLkNwMDMd90bee4m2zrLAuoTtV7ctJyRO4gho/NPznJrV0+u02phNRaNu6CAGQNvLe8qN26YMGRWlf1V25Omt3TcWTudjiJgKCO2QCc7iYGPqpjVKUsS9/9TRNzjGOV9/qjR6gtoeZb0wm2TLsSCSAZCr/kBEz3IB4Are1CWbVnyoViVRkAJnKgtdeDmSfT8ADGapb0NuyrXXS4/ltshgApcxAZASQuZyc8RzWjf0iagNfvOQF4uIfWWPCWx7/EYHtXOr6rCVdb9yzpunT+Of7G/wBK0zx+Fbzd9O0lQWVRLbGbjIzMgyBmsb6xmF0kBPLKmDkbZCFHBwYMEGMeoCBAFOj6kKjXb96dQVNpFAYeSARJYQIOOBg9+9QPUdeLm61acifUxbLu2fUQOwk4+5JOIV3TjHNiy+3qcnVGUsQ2Rb1brRvuLZ3KDLAAsQT3MsfvjtJ7nO/0XpnlKC5LMON3InifmKp0vQlVVrsFx8QPvFZOpdQFscbmP0qOTWSTyzQlhYJzwz1ddPrrLMR6m2GeQLno3fEEjNe1g188eDPD1zW6hGIPZnY/SqgzP27Adz8V9DrUZYOorVaUqJ0UpSgFKUoBSlKAUpSgFKUoBXGeN/FTWvwNLm82GuDItcSB73IMhefg8Vk8Y+J2thrGlZfO4ZzlbWBiBM3DIhfn9K88uhmY27BkqAlxnI3EkmVDDLlvUCCJ5Ij1Rrop/NIzXW/liYrts7ns6SWb6nd2BMmUO08SxeCRnMTzWXV6ZQgtW2UTJVXGYYJkMR6SSv1NtnMbVjc1upt6e2qpmRuVJ9J3QdzgGCAeMmYgHZg6VrU2jL3h5rMoABcoyvwWgfVJzj3jEVsnKcY60smWKi3hss0SpZuf/UgqFE5E/M7e8gEL2kqciayazV6U3BdZfMtceWvYsh23G9I9UzhiZ+wrV1Giu3tnmXVCosvu3fgLMS4I+owIXljHPNWIlzVsun0dtvLWWCyNzEDN263G48ewkKPnli8RqTbWOfInX8Caxkyroxct3L6OiIpMWiRvEAcZkEmYAB/StR7RGGVlJzDAqT9gealtb0i7a0Cs9lrd63qTJ2+oqySGnuAVj2rTs9eW85bXBrsKQhTaNrEgliogGY96lXdOK23XzOTrjLnZktp7dz+G/GvFEf6cBoERJPMEEgKDMBoBGK0dBobjWbzW1JBKlTjcwtsSRtBn59pTmsmpF25at3blwPaLErbSDc9TlRIBG9+JnJH5q2tRqWvv5VrfbtIqlwBsaFx6UaNo7AEx3PvUoW5zjz39MEZVtckTqurXLmmXTnbsBGdstAM+8fr7d62bWj01lrItTqGVrhVJ5ZiuwsVAlcfSIPzWLX3yrsrql0gkEsrK8jBDFdp3CMzP3q/pevQXU3qi2jIYKD6vSYVmJLQTEiY98Ut6aEo6kvN7d/7Fd0k8ZLvEOhZrGo1RuKdzbRBJZ23KpIxAE7ozwBXP+HFFy4WcKWVcNHqyeCe9dP4svJ/CPD213PbW3bQ/l3bsjMRE+k7Tkx3rlej6pbK3GP8AlA9zzXnTk5c+xtgkiZ6lr1tKSeew7mtDonS7mrvKSZa4donC/I+wEz71k6Xpbt68GVgxcbYH5d35ZPB7z2rvfCHSgLiuNv4L6hCRyY2osfGGP6/NUSeNu5YtztPD/TLektC3bz3Zogufc/2A7Cpy01RtmpGyKiSM9KUoBSlKAUpSgFKUoBVKUoCtcX4z8Wm238LpCDqGhWflbO7An/Oew+R3gHN4t8S7N1jT3FW5B33CQfK4wB3fI+ByfavOOo6O7pbeGnzCN9xd/mLJJk+qCTP1c8ic1ooUNaU3u+F9/wAdyi6UtL08d2a9y88m3ZY3bhGXn1CQd1tWgFmPr5mZMCQSdrW37WmS35c7oMKGBD7o9TlIDIIx/NH8tWtqremsqEyXVWAlxvOQWYGCLfGIG6IAgFjzt26zsWclmYyT3J/T9oFetXXreXx/J58paeOS67dZmLOSzMZJPJJ/5xW90zQXC49CncgZbm47bPqEP6DJecBeS0Ad6p0uw6uSRb2m3uZnhrdtZybg5mQBAIMgDMxW/wBA6kX1C2bFpmt/zEjzZiG1DsZWYkFWBUKdvczC+7KxHhE6q8by5I+6l7V3RprCsFBLnzDBYn6r95hjjiMAQFmc9j0Xp1o6dl6XqY1Fs/iMY23iJjcrAwnO1h881tacNZD6l3XW6e5bFu6baglFTcTtEneks24duwgQMGo6VetJZPShbtWbjC7cuFgWA+ob2bm2FnAnP7nDOzVsvp7mqMcbmv0bxbrQNUuoRTd09sXArLtMKwDzt5wwII/rWjrOoN1LymewqW59KD67zjEm4FlbK/mPwQJP03+IeorrLgZV/BUNbDL6H1RUgssz6bCkBmY4WOZiNPqfWb2lRrJCi7Poe3HlhPp2qn5NuzbtYY2zzJaUI75S3ON+fBBa3T3NHfUhl3LtuIwkd5Eq2VIIgq2cfqZQ6wbvO11twxAFo2/RtgsWEKQQ0mZOa1en6KfxtSHYuZtrJDXDxiPUckRGBGYEVlN/+HWbkm8N2HGB5gzwdrLyCSCW3YIiRfJKW3f0+/3K4towajp1y3bt3GZX8zaQFJL+oEicZOM+xIrdtdPsrYL3GJaMKMFT/Lnk+4jA7jvA6DqTWbiXE2lhJAInkEEFeMyambeqsagu18N/EEgIttfSQFhVAmJkfmmpeLNcvK9OSPhxfozAekBrLNdBXhllTtAByzRBI7enOZiKjenaMO7C2gIf0hTLlScegnJPsTx+lTjXLurKpeQooYeYFBBJI5gyZIg4GJk+42ulX7f8XbtqFDiQWWQim2LgCKpUTiCT3PHz274q28ZfP6HK5NSSzsb/AIe6YIsNbUiHuFj7BQVUfOZP612vTtKqCFESxY/JYyT+9aXS9CLSKikkCeeckmprSJXjHpEhpUqQQVh0yVsigFKUoBSlKAUpSgFKVSgFcp4x8SeSpSyy75AdiwG0T6wpON+2ft7GDGTxV4iFlWS0wDAHc5MKmDiY5kQfafevL+pPbuuiXrjWhADQkwJ/MSZDHBg7oxuJM1pop1PLM91uFhGfqKXdQLaSr6cFSXT6uIZmk5IBYwM9iJp1DUrp7exLvnWmXCmZuQzGWJg+VxwBuiOzGsXWdSAQbtpECStu2og3Igbng4TEwDkyAeSOevXmuMWcyx5P9vsO0dor0Ken14bWyMdl2nOCt+8zku5knJJ/5/QVsdBG929OVXcLhYqlqD/1GgTjEAZJhYzV2ktWPNm9ua1sO0CZ3QPqCwSOePitnU6C42lLWdq6YMzAZDvtJG5zEGJgAnHtJkzu6hP4Ft9/exyqp/i5MNx7mruDT6UMVLbiWgNcYfVevEYAyYHCjAzJPR2fDb6e0qNeQ6S6wN+/ZB3FYG1C0n8In83AJzioXwnfW6RpNy2FusfNug/iXFxtsg8LJn7z+h6jrWvPT0v27ht+W6eVptMgkBSCGu3CcidxmZ3GfvWO1tPQvv1NMEmtTLetdSHTzci4jh0FvT6a2BstrB/Euc5ye/qk9uOQ6Il1rW13u/w0kC2rEeawElFHsB6neIUZ5IrV6L0nzfU+7ywwWFjfcY5FtJxMZLHCjJ7A9L1LqP8ACIQu3z2VFQJO2yvOxVMMsSCCZ3NJIVlqWhR+Fbs5qb3fBg6n1UaVQF2/xJADAf8ATtIAQLagMYgwylTJwxJ3RUX0rpalTf1DHaIIXO5y3BOCZOCAfqx2OYdyWJLSSSSSckzyTXUFvJtC5qWNy7kW0JBA3T3nODk8jcI5k2uOhbcsgpamWa8G2oe+zeewm2BC7B+UELAkQASy5EKI24599SXJZ5YmPvgQAR2EDt2rY12ivABrysAYAJkgRkLOYj+U1vdD6bb3Jc1DqqM222r4DEcs0Z8scE4k+mRkhnSs5GMvBDKm04yf6AVdAIrq/E/RdNbcfiLba4JG0bl+7BPpB91x/l71zur0r2o3DB+lgQUaO6sMH/TvFcrmpLKOWprZm5pdePIu27nqDZEzuJ27RnsBCmf8oEZxHdLu+TcS53Rlb9jn+lZunqjND8Qe8ce57Y/4eK2NT0wJaLmQSfTMgjiFKx9UEk5wRHvV0ZRinHzKcOST8j1y1Bgjg5H61JaNc1z3hV2bS2S3OwL/APiSo/oK6TR14rWHg9ZPKyS1kYrJVlqr6idFKUoBSlKAUpSgKVw3jnx0mlPkWPXdkC4VP/THcA/zkce3J9q7hxINfPGl6WGvumoui1G4l2zuIOYJxPJzWnpoQk259uxm6ic44Ue506objMbrCxtRriBzH5oBYzBuSMCfTBMlj6ef1vUmt+nhgdyqebZiN2SSHgwBPpkk+rCZ9b4nddyWwkAbFcbix2+kXCWOSQAROR78zD9I0xu3lGw3PzMo5IkZPciSJjMTW6vpt/EnwjLK7bREy3dXb1Bm6dlw/nEm20CBuUZXAGVkf5aw3tK9uNwwfpYEFG/9rDBrt9cLHl+UgXUSId1ClxJgbAODJhVEBSRMAE1DazoV3SJKuLk/VZK7pA7lchoxkARODVlXVxe3Hkn97EZ9O+eTmNa7AEIJO0xmCCeCK27N8brYUyfrKniU2khk781o9Rvxd3Km1YX0yTGOROY/er9NqFuNP0leD+YVk6jWrHJ9zXSouCSJ+/qbWrdm1RFsKpC7JgknILEEiOw/4RtuLAW8saViXF2N191VztgE4LGF3HABHbmD81lRwAXJYsGAHcgkFf349+Kk11hDW1LG7aSHFstNsgNlY7Cf0zVcZ42RKUfMkv8A1qzasLdthTenZbT8unCmYAmTPJf85OTErXKFyzSxJYmSTya6N9PY1bu7FdMFCgL6ZaSxLTgGMCBmIqFu6G4ihyh2HgkYPzWqmUPcz2KXsW6PR3Lz7LSl29h7DuSeBXdeD+htYZhqfLUsoCBiCZkwEYmJmSQM4HviI8A9VtWblxbsL5m2GPA2zgnsM88YrpOq9Vs6ey5uXUv78IhKtP3ycd5/2rxf/S625XeAofDt7+/Gxv6WiGjxM7mJemG0xXycPuH1bjckmJxJy0liMRXH+JtDet3vxgBKgKVI2kIAvpA+kf5YxNbnh/rW1vUdhCtktAck4BcyVhTAMx6R71j6wg1d92tXjcaSAtyFLAceUcKR/lMH23c1r6OqdUmpLCKeonGa2e5Bba6HwYLbM63boCkYtNGy4fc7htkdu9YOneGL95HaNm07QHBBYjkfEfNQ+pt+TPmDIJULIMkc5HYdzW+TjNOKe5jWYNSaJTqZsWr02JIVuJlSVIys5A5iScwQalOh9JbWXA7yLSQBwCY/LgRJ7xxUf4f6W2rKFhAWdzRiCZEfOSAPtXpOjsqihEEKMAf8/vWW2zC0rkvqry9XY3NOgUAKIAAAA4AHAFS+jStDSWpqb01qKyGs2EFXUpXDopSlAKUpQClKUBSuW8S+CrGq3Mv4dw5JAlGP+Zff5H9a6k1Q11PBxpNYZ4F1nwre01wLdGwEwHMm2fkMBn7RPxVuo1XkWltKg3PbadrA5eVLEqDukQVgiJIMjFe86nTrcUq6h1PIYAg/oa4DxJ/h6hltLjn8N88/yMeP1/ettfWN4Vm6MNnS6cus4nS6Z9Kh1BP44ggtuIm5AKEFfUxU3JIPpZIwa2uj9ct3XZ9WyqywRAba8GQpGYC8wOSQTJUVFdb0d5bjeYrK2CVPMgAFj2JMSSOSTUWVrdGqF0c538129DN40q5Ywdh1PQjXvviBEqysDAHIP8zGQT/KNvMkVyXUejMGm2GdDO10EkgEgyB8gie9ZbXUryW/LR4SSdpAIzzyP6VP6TrtkLsTaty6F3FlaFaIhI7DhFkDAE1U67KVjGqPl/b8i+M4Wb5wzjkvtbEHj3H/ADFbmnuoDvUjfET7z2I/b5rodb0K1s3N+HdY7QoaYPu47mJZmECASAO/M6rply2u4rtBiGBBUzwcHg9j3qrwoWb1v2f9FyslHaa+/UzK5S2A4yWHYlYZufiAamh1JmNu1qCblm3tlAAGKiQo3CCQPYmubTUNID8Vt6e+N5Ke22CTEc/pWdqUHiRZtLdHR6Kyr+Y9gC2itaMF2RiybyCQjYtwcg4wKgdd0m6m240Lun0xlZkxtP8ApjgTOKut3FCDzInIIPfkiD37VF67xBcJgBTAgbpYgDsJOKlUo6m+7x8vUrtc9OEbVmw+J7DPeazfwre374/vUK3Vb55ePhQF/tWs7s31MT9yT/etkc8IyST5Z2NrxDds22U3QRt2gbpuD4UgzH3kDkZrQ6F0m5rLoZh6e38oA/0H9T+taXQejNfcADH9/wDb3NerdK6etlAq/qff/as9s1DKjyXVQc+eDZ0GlW0oRBgfuT7mpbSWJrBpbM1PaHTVhZuSM+j08VvgVRFirqiSFKUoBSlKAUpSgFKUoBSlKApFY3Say0oCB6v0e3fWLihvb3H2PIrzvr3gpklrUsPb84/0b+9ewMtat/Sg1ZCyUHmLK7KozWJI+eb2icHbtJMwAAZn2jmfipLpxs2LW9iC9y20HngwFT0ETuEGeMGCOfUus+G7d7JEN2dcN/v+tcH13w3dVt14s6AEB0AkE/mZe59zOYHqxW+PWqa02fIwy6WVe8dzR6eL11nvX2iy0HYxEFXlxDHIAK2zBgMpPastnX/xuAPSuCrJgA4Lnnc3AAwBMmYArR1m+6+0kiyWthm2woJ4zEhC24hThZ4wKv1OrJXyNOCCdy7TK+WEJfkth/r3NJEDtwJyqUvijz2xwjkbWtn9WYupdGtswGljHp2kkhyJLATP0iJPHqGQcVAavSNacqPS3cTI/Q/vXWDVrpLYJJusfSGYqXKxPpGQbcsSCTySO2Nm3p0uJ5l6WVvUu5JuEt9bEDMyICAxAHJzUXY4rFizHs+7ZalneDw/kcOdZCsr8mMn7itW3oixklQfYNP/AMZqY6hox5htp6pgledh7pOZ28E10HSugoFBM++MSff7UsrhTiSfPCORsla9OODkF6O57/srf6gVt6HoBdgvqJPaFH/9H967+10m2eVJ+5P/AJqR0fTUTKIFnkgZP61n/wCiZZ/zp8mv0bpa2FCqBPcgf0HxU3prE1dp9JUxotHWaTyaIrGyK6HS1MWrcVbZtRWeoExSlKAUpSgFKUoBSlKAUpSgFKUoBSlKAUpSgLHtzWnqNGDW/VCKA4bq/hZSS9om0/uvB+4/8f1riNV0ltLu3K4YhxuUyr7srDflIYBgeZHFe2XLQNR2s6argggEHkESDVsLZQ4KbKYzPEdLZLMbmp3NCbl3AmQp2k4YSFOSoIxJ+9vXOotqHGyQF+kiQxLAA9+JBgY5+TXfda8HyrCySoPKEnaY9j2/Wag9B4WYP60KKOSWBLfAg4Hua2rrI/ia37eRkfTT/CnsR3h3omNzDH947D4/vXX6XQE9q3tH0/gAYFdDodABWOdjk9T5NtdagsIitL0r4qRtdMAqXS0BV8VVkng0bWiArbS0BWSlcOilKUApSlAKUpQClKUApSlAKUpQClKUApSlAKUpQClKUAqhFVpQGG5ZBrTu6AGpKkUBH6fRgVvKsVWKrQClKUApSlAKUpQClKUApSlAKUpQClKUApSlAKUpQClKUApSlAKUpQClKUApSlAKUpQClKUApSlAKUpQClKUApSlAKUpQClKUB/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9" name="Imagem 18" descr="AppInventor2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43608" y="2060848"/>
            <a:ext cx="7056784" cy="453650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Logotht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954498" y="0"/>
            <a:ext cx="2189502" cy="980728"/>
          </a:xfrm>
          <a:prstGeom prst="rect">
            <a:avLst/>
          </a:prstGeom>
        </p:spPr>
      </p:pic>
      <p:grpSp>
        <p:nvGrpSpPr>
          <p:cNvPr id="2" name="Grupo 6"/>
          <p:cNvGrpSpPr/>
          <p:nvPr/>
        </p:nvGrpSpPr>
        <p:grpSpPr>
          <a:xfrm>
            <a:off x="-504056" y="0"/>
            <a:ext cx="2627784" cy="1772813"/>
            <a:chOff x="3550856" y="2892326"/>
            <a:chExt cx="1367683" cy="923330"/>
          </a:xfrm>
        </p:grpSpPr>
        <p:sp>
          <p:nvSpPr>
            <p:cNvPr id="5" name="Retângulo 4"/>
            <p:cNvSpPr/>
            <p:nvPr/>
          </p:nvSpPr>
          <p:spPr>
            <a:xfrm>
              <a:off x="3550856" y="2892326"/>
              <a:ext cx="1367683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pt-BR" sz="5400" b="1" cap="none" spc="0" dirty="0" smtClean="0">
                  <a:ln w="31550" cmpd="sng">
                    <a:gradFill>
                      <a:gsLst>
                        <a:gs pos="25000">
                          <a:schemeClr val="accent1">
                            <a:shade val="25000"/>
                            <a:satMod val="190000"/>
                          </a:schemeClr>
                        </a:gs>
                        <a:gs pos="80000">
                          <a:schemeClr val="accent1">
                            <a:tint val="75000"/>
                            <a:satMod val="190000"/>
                          </a:schemeClr>
                        </a:gs>
                      </a:gsLst>
                      <a:lin ang="5400000"/>
                    </a:gradFill>
                    <a:prstDash val="solid"/>
                  </a:ln>
                  <a:solidFill>
                    <a:srgbClr val="FFFFFF"/>
                  </a:solidFill>
                  <a:effectLst>
                    <a:outerShdw blurRad="41275" dist="12700" dir="12000000" algn="tl" rotWithShape="0">
                      <a:srgbClr val="000000">
                        <a:alpha val="40000"/>
                      </a:srgbClr>
                    </a:outerShdw>
                  </a:effectLst>
                </a:rPr>
                <a:t>DEV</a:t>
              </a:r>
              <a:endParaRPr lang="pt-BR" sz="5400" b="1" cap="none" spc="0" dirty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FFFFFF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</a:endParaRPr>
            </a:p>
          </p:txBody>
        </p:sp>
        <p:sp>
          <p:nvSpPr>
            <p:cNvPr id="6" name="CaixaDeTexto 5"/>
            <p:cNvSpPr txBox="1"/>
            <p:nvPr/>
          </p:nvSpPr>
          <p:spPr>
            <a:xfrm>
              <a:off x="3874828" y="3229771"/>
              <a:ext cx="706409" cy="2858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dirty="0" smtClean="0"/>
                <a:t>Rio Claro</a:t>
              </a:r>
              <a:endParaRPr lang="pt-BR" dirty="0"/>
            </a:p>
          </p:txBody>
        </p:sp>
      </p:grpSp>
      <p:sp>
        <p:nvSpPr>
          <p:cNvPr id="8" name="Retângulo 7"/>
          <p:cNvSpPr/>
          <p:nvPr/>
        </p:nvSpPr>
        <p:spPr>
          <a:xfrm>
            <a:off x="1763688" y="221739"/>
            <a:ext cx="5183855" cy="83099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800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Mini-Curso Arduino</a:t>
            </a:r>
            <a:endParaRPr lang="pt-BR" sz="4800" b="1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</a:endParaRPr>
          </a:p>
        </p:txBody>
      </p:sp>
      <p:cxnSp>
        <p:nvCxnSpPr>
          <p:cNvPr id="10" name="Conector reto 9"/>
          <p:cNvCxnSpPr/>
          <p:nvPr/>
        </p:nvCxnSpPr>
        <p:spPr>
          <a:xfrm>
            <a:off x="179512" y="1124744"/>
            <a:ext cx="8784976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8679" name="AutoShape 7" descr="data:image/jpeg;base64,/9j/4AAQSkZJRgABAQAAAQABAAD/2wCEAAkGBxIREhUUERQVFBQWFxUWGBcVGBgXFRggFBgYGBoYGBgYHCkgHR4pHhgYITIhJSktLi8uGB8zOTMsNygtMCsBCgoKDg0OGxAQGzQmICQsLC8sMiw0LCwvMSwvNDQsLC8xLCwsLy8sNCwsLCwsLC80Lyw0LywsLCwsLCwsLCwsLP/AABEIAOEA4QMBIgACEQEDEQH/xAAcAAEAAQUBAQAAAAAAAAAAAAAABQECAwQGBwj/xAA9EAACAQMDAgUCBAQFAwMFAAABAhEAAyEEEjEFQQYTIlFhMnEjQoGRFFKhsQdiweHwM4LRFXKyJGOSosL/xAAZAQEAAwEBAAAAAAAAAAAAAAAAAgMEAQX/xAAuEQACAgEDAgQEBwEBAAAAAAAAAQIDERIhMQRBE1FhgSKh4fAyQnGRscHRFAX/2gAMAwEAAhEDEQA/APcaUpQClKUApSlAKUqlAKVE+JPEFnQ2t90yxwlsfU7ew+Pc9v2ryPS/4k9QGouMRgkEW2UeUB/KD9QI9/37UB7lStfp2p821buEbS6I8TMblBiYE88xV1zV21uLbLAXHDMq/mYJG4gew3D9xQGelUpQFaUpQClKUApSlAKUpQClKUApSlAKUpQClKUApSlAKUpQClKpQCoTxV4ltaG3ub13Gny7Q+pyP7KO5/uYFYPGXiu30+3J9d5gdlv+m5vZQe/fgV4J1rrH8UW1V67dW6HyI2k7eFSfyx27TmupAzeIettrTdu6t7qXFICkelY5UWs4j/c8k1EaTrha4GaSske5iMT71BdT6k+oub3P2E4H+/zVuiJkASZ4AEn9qng4fQHiDxSrdLazo7xXVJb01vaBDNvNtHVSSI5IL4Ag571zP+GfUbj9Sto9wuLR1CKAWa2m6Ay2y2dsoInnbPevN/8A1V9sb22n8rZjJwrc7fjt81K+GNe1q6G0xNtwdyxE/YTzxxUHBncn1HdvKsbmCyQokgSTwBPJ+KwdN6hb1Cl7RlQ9y2SRGbTFG5+Qa8J8eddbVW7Vy5e+nTAMu2A1y5eIAto49L7R6n7ACJr0f/B25u0BksYvXPq7SFbHwZnOZJqJ07mq1SldOFaUpQClKUApSlAKUpQClKUApSlAKUpQClKUApSqUArlvG/jK309IEPfYStv259bxkLjjk9u5E91a+1uxddI3JbuMs5EqpIkfcV836vUXvMa/cueZvncHElmMxngAfsAIjtXUgWa/qzXnXWHUMzsSWBGWjBUgjAHGMAD7VzXUbrXW3P8/YfAqQjzWPmNtPb2+wq/qKPbRQ67lbCxzj3Hap+hwgLulIiM/bPNSfT9KbYV/VuMwTgf9pHOO/zU14c8PM03gwlVLbGO1iM5URlcH7weKkPEfUrRttba1tveWF9IAUTwXnkgf+6Oxq6t4ljGX/BVN5XJxWt0Vy39Q9LElSCIOfjv8Vk6fabaWgbQwWSck8jaOe3IraudBuIyC6AC0FfUBI4MtOP1roOrdPs6eztUrvLqYUyoBGJOYXggk53A84Dw3jLO+Is4RFI4YeuWHbd2/wDNdF4I8SDTa60We4tuYubJKkbWjco5HfjFchfvEEqOdwH2yJ/pXQ+H+jXCXa1uuKQCQBtLgdzOQkyOxYiAOYjGvO74Oynj9T6S0GutX0D2XW4h7qZH2Psfg1sV4X03VW7TBtM93TX1UbkBYm4QAdpBlSDkQQIPau08Nf4kpdhdSu0x9a5GO5Tn9p+wquVb7HVNdz0ClYdJq7d1Q9tldT3UyPt9/is1VkytKpSgK0qlVoBSlKAUpSgFKUoBSlKAUpSgFUqtUoDU6us2Lw97dwf/AKmvnDVLvtwDkMP6A4r6M65ZZ9NeVSQzWrgBGDJUxkV849StlbcXBBPG3ORwZqUU3wRbS5Ne9qQhC6m2WBHp2xn5+K3+idCubDfJ85Av0ZJAMcqT9PBx8H4q7pXSrtsC7qB5ymB6vUoz37rz7H5jkZeq6wG4V0e/czBYPrIjlVbIPq7ZAjEZmyuDe0fp9CE5Jc/Uyay+txtumUpdAUHaCbdv+ZhKyGIgQo3TjnjNo9M+9WtsDB3N5qhmJzLuST7QACIg5hWNbfTBas+WLpFu/O9g4LAMRAZyRBxJg4EmCIgyt3RhLd3dgiCszEk+prjEH04EYIaMcBVu3h+Hj98/QqypcnNafTWPOuum9nUO6JcQbHiZJY/SuScx2zOKs/gGuB9RcZbAKlkBWUcERAXiD/KQZmYit7zbTbfMfzLakbrYwzAfSzbuQGmLcnBmT6qrrbRcM7ISHcvbslmAG6JdoIMlRgD7/SM7YvThy27fQzNZ2juc5dBdWITapI3bVIWRxuJmDxiYwMV1NhtPsN2xeazdjIYn3HoCgRGAIEgAcVZqdNcewtuwPJtEDzLbuCd8qRuc4BYEHadsRmJExmq0ZsWkuXCu24W27WVj6DDEgHAz3rs41yWW1Hft/ZyDmntvt94JW/1PcysTbvXsICE2ovIVgWUGQW4GK1bNooE8td0k7l4Z+VU+4hgSBHYEzOLum6nTsgW6gg7SrKIJ5+ppDCZ94ELjBmXXpQCb2ZjJNon0eZO8Ify7iJ7bpKnjtWa6tQ448vP9C6uTlyY9F1G5p2LW7mx12T64DC4BAUERcQRMkES5jBBPddF8byANUmwnAZc9hIa2Mggnbic9hXnaK3mtdaWAmTb2nbAxtVC2cAA/lEnmCNS2dkG8+yJ8q3cOxctuBeciWAKhuYE45zuGr2LlLB7D4h8VW9PY820BqCRuUIw2kfzFxIArL4d8UWdXbVh+G5AlGYGCe24YP9D8V5D4hXUPpbM2DbVSxdLfrjgISFnETnME1D+FL1w6hfIVyMhzBCBYzuPH2HvFUuJcnsfSVK4DwBrtUdVftXb/AJtpU3KkD8M7lEbueJxXf1AkKrVKUBWlUqtAKUpQClKUApSlAKpVaoaAVw3jfwtZZUaygRrl1LZA/wCmfMMSV7EH2ruKiOs+q7pkP0i4bjHsPLU7RPvuIpnHAwnyeSdasaq0rD8vmMpuQSjshIOfpme5WTUR061bAVSr+cWneCFKn8oR5jnJLCPaOT7bodGbVrydyXE9U7l+rexY7gSRyTXKdf8AA6PLWCLbfyGTbP27r+kj4rXR1GlYkv8AfqZbaG3mLOMFlbNxrt5TqUPpDlistkgkTJHpOePY1hsdWLbxqC90MPzEsqn3KSJ4HBERNWdR6ZdsHY6suSQDlT8g8Gt7T2rGpOwIbNwA7QvqVu8knJjOOY7ntvi62tS3/r27exkepPD+/cp0PR277XH2hTbUEIPoE+kM7NMmcxGT2ORWz4mdReC2lPmME9AJb1R9bbuXMAgcDkkiK0+reatpLRRPKQwLiL9RAIO5vfmfkE5ipPwZprJBIuAX+IOCJnFsnB4z3PtVN2y8WSzjhc/uW186E/1NbSeHL1lkugq7zLIwlWkyQST6p7zH3qH1HTrg1Zu3baPYFzc9sLCwcbGRhKj23foTzXpb3HVdzHdHG1fUSfntXF+JOvlvw12l8y45tjuisDz79u2e2JdVrlixZ+Rq8DSvgeCG1Vu3J8pSlufSpO4gCIBbv/zmrtP1B1OSWXaVgkboYFcNEiJx2+DxUXcveUMHnAXsSe2a39VYe2dt1SjwCVOeR2I5HzXrUXV2rR3MNtU63q7E7q+vJqDtf0elgDG0eraYJBbkqPVGI4mIs8R6RX0PlW0QlSjJcBUblXduL9we5YEgwcAZqCOlublXY25o2qQQWniPcVO9S6PZ0+m2Xb7C8xEpbO5QcGGQHIGCTjtE4FVXUVrEUyVds92zl+n9e1nTyqkHyzlUuepCP/tsDj/tNSGp8bsd9yyzqzKF8t4Nu37uhnJxAwO5M1r+XdsofpuWWwfz2iT7gxtb9mrZ8MWLO2/ai6PN2N+GWKp5c7WLAbhEnn359893Syisx3XoX13xk8PZkl4F6q+mZ2uXTad9jAAAlseoMIkmTEe4IGa7zw//AIl2Lp8vVL5Dgkbs+WY7mfUn2Mge9cNoNyeZbXbDtkkq+5RgDarEr6RxDCewrNojcu7kvWwm4bNzMsNt9QC3DLEyMDOec4rO61B/Env8i1TcuGe22rgYBlIZSJBBkH5BFanWeq2tJZa9fbaij9SeyqO5PtXjmj6pqdETd07eXbjc9poK4O1iVU7Cd3Owg5GBUN4u8W3+oXUFxYtgQqL9CmILHvJznsMD5jbVow08pkq7NXY9j8LeOdJr4W2xt3SP+lcgMe/pIMN74M/FdNXhn+G3Rlt63T4zudoOdsW3P74Fe51UywrSqVWuAUpSgFKUoBSlKApFU21dSgLPLHtVr2Qay0oCH6j0lLilWUMp5BAI/rXAdc8ExJsH52Mf/i3/AJ/evViK19Rpg1TjNxeUQlBSW54Y+p1Gnb1EyBthwSQN27DckSPcjtkVksmy5m2xtM5A24ZcmNrLAUj78AFjJIFdH46uW7jjT24Lq0u/5beCQhIGWMfT8Ac1yPVrdq24FgtKYZicbl9iO/f9vavXp+OKzy/49TzbPhk8cErrus6i1ZuWnYIzqyhiS6YgHOWUieGmJH0xXGPcazAurBOVIIKt8qwMEfIJroOm9UKH8UeYsEZALDHZmBIHxx8czi0nRbWpuAsoSzuggt9W0AlQTy0QSeBPaQDCfSR3b2/gsh1EuOSNtdPG+5a6hYdSyg27ikkJ/wBq/Up4+/tyJjpuuXbbsva8wKRsMbnEwAu04YfHfHYQc3XNchUWbQUqseoKwjbgBdxkSIknmK3/AArd01m29wnfqYIRMBhOPwy2CT789o9+V0KFeqS37f76HbLdctMXsT2k0/8ADlFkG6+5h5hmII3CRBLkNwMDMd90bee4m2zrLAuoTtV7ctJyRO4gho/NPznJrV0+u02phNRaNu6CAGQNvLe8qN26YMGRWlf1V25Omt3TcWTudjiJgKCO2QCc7iYGPqpjVKUsS9/9TRNzjGOV9/qjR6gtoeZb0wm2TLsSCSAZCr/kBEz3IB4Are1CWbVnyoViVRkAJnKgtdeDmSfT8ADGapb0NuyrXXS4/ltshgApcxAZASQuZyc8RzWjf0iagNfvOQF4uIfWWPCWx7/EYHtXOr6rCVdb9yzpunT+Of7G/wBK0zx+Fbzd9O0lQWVRLbGbjIzMgyBmsb6xmF0kBPLKmDkbZCFHBwYMEGMeoCBAFOj6kKjXb96dQVNpFAYeSARJYQIOOBg9+9QPUdeLm61acifUxbLu2fUQOwk4+5JOIV3TjHNiy+3qcnVGUsQ2Rb1brRvuLZ3KDLAAsQT3MsfvjtJ7nO/0XpnlKC5LMON3InifmKp0vQlVVrsFx8QPvFZOpdQFscbmP0qOTWSTyzQlhYJzwz1ddPrrLMR6m2GeQLno3fEEjNe1g188eDPD1zW6hGIPZnY/SqgzP27Adz8V9DrUZYOorVaUqJ0UpSgFKUoBSlKAUpSgFKUoBXGeN/FTWvwNLm82GuDItcSB73IMhefg8Vk8Y+J2thrGlZfO4ZzlbWBiBM3DIhfn9K88uhmY27BkqAlxnI3EkmVDDLlvUCCJ5Ij1Rrop/NIzXW/liYrts7ns6SWb6nd2BMmUO08SxeCRnMTzWXV6ZQgtW2UTJVXGYYJkMR6SSv1NtnMbVjc1upt6e2qpmRuVJ9J3QdzgGCAeMmYgHZg6VrU2jL3h5rMoABcoyvwWgfVJzj3jEVsnKcY60smWKi3hss0SpZuf/UgqFE5E/M7e8gEL2kqciayazV6U3BdZfMtceWvYsh23G9I9UzhiZ+wrV1Giu3tnmXVCosvu3fgLMS4I+owIXljHPNWIlzVsun0dtvLWWCyNzEDN263G48ewkKPnli8RqTbWOfInX8Caxkyroxct3L6OiIpMWiRvEAcZkEmYAB/StR7RGGVlJzDAqT9gealtb0i7a0Cs9lrd63qTJ2+oqySGnuAVj2rTs9eW85bXBrsKQhTaNrEgliogGY96lXdOK23XzOTrjLnZktp7dz+G/GvFEf6cBoERJPMEEgKDMBoBGK0dBobjWbzW1JBKlTjcwtsSRtBn59pTmsmpF25at3blwPaLErbSDc9TlRIBG9+JnJH5q2tRqWvv5VrfbtIqlwBsaFx6UaNo7AEx3PvUoW5zjz39MEZVtckTqurXLmmXTnbsBGdstAM+8fr7d62bWj01lrItTqGVrhVJ5ZiuwsVAlcfSIPzWLX3yrsrql0gkEsrK8jBDFdp3CMzP3q/pevQXU3qi2jIYKD6vSYVmJLQTEiY98Ut6aEo6kvN7d/7Fd0k8ZLvEOhZrGo1RuKdzbRBJZ23KpIxAE7ozwBXP+HFFy4WcKWVcNHqyeCe9dP4svJ/CPD213PbW3bQ/l3bsjMRE+k7Tkx3rlej6pbK3GP8AlA9zzXnTk5c+xtgkiZ6lr1tKSeew7mtDonS7mrvKSZa4donC/I+wEz71k6Xpbt68GVgxcbYH5d35ZPB7z2rvfCHSgLiuNv4L6hCRyY2osfGGP6/NUSeNu5YtztPD/TLektC3bz3Zogufc/2A7Cpy01RtmpGyKiSM9KUoBSlKAUpSgFKUoBVKUoCtcX4z8Wm238LpCDqGhWflbO7An/Oew+R3gHN4t8S7N1jT3FW5B33CQfK4wB3fI+ByfavOOo6O7pbeGnzCN9xd/mLJJk+qCTP1c8ic1ooUNaU3u+F9/wAdyi6UtL08d2a9y88m3ZY3bhGXn1CQd1tWgFmPr5mZMCQSdrW37WmS35c7oMKGBD7o9TlIDIIx/NH8tWtqremsqEyXVWAlxvOQWYGCLfGIG6IAgFjzt26zsWclmYyT3J/T9oFetXXreXx/J58paeOS67dZmLOSzMZJPJJ/5xW90zQXC49CncgZbm47bPqEP6DJecBeS0Ad6p0uw6uSRb2m3uZnhrdtZybg5mQBAIMgDMxW/wBA6kX1C2bFpmt/zEjzZiG1DsZWYkFWBUKdvczC+7KxHhE6q8by5I+6l7V3RprCsFBLnzDBYn6r95hjjiMAQFmc9j0Xp1o6dl6XqY1Fs/iMY23iJjcrAwnO1h881tacNZD6l3XW6e5bFu6baglFTcTtEneks24duwgQMGo6VetJZPShbtWbjC7cuFgWA+ob2bm2FnAnP7nDOzVsvp7mqMcbmv0bxbrQNUuoRTd09sXArLtMKwDzt5wwII/rWjrOoN1LymewqW59KD67zjEm4FlbK/mPwQJP03+IeorrLgZV/BUNbDL6H1RUgssz6bCkBmY4WOZiNPqfWb2lRrJCi7Poe3HlhPp2qn5NuzbtYY2zzJaUI75S3ON+fBBa3T3NHfUhl3LtuIwkd5Eq2VIIgq2cfqZQ6wbvO11twxAFo2/RtgsWEKQQ0mZOa1en6KfxtSHYuZtrJDXDxiPUckRGBGYEVlN/+HWbkm8N2HGB5gzwdrLyCSCW3YIiRfJKW3f0+/3K4towajp1y3bt3GZX8zaQFJL+oEicZOM+xIrdtdPsrYL3GJaMKMFT/Lnk+4jA7jvA6DqTWbiXE2lhJAInkEEFeMyambeqsagu18N/EEgIttfSQFhVAmJkfmmpeLNcvK9OSPhxfozAekBrLNdBXhllTtAByzRBI7enOZiKjenaMO7C2gIf0hTLlScegnJPsTx+lTjXLurKpeQooYeYFBBJI5gyZIg4GJk+42ulX7f8XbtqFDiQWWQim2LgCKpUTiCT3PHz274q28ZfP6HK5NSSzsb/AIe6YIsNbUiHuFj7BQVUfOZP612vTtKqCFESxY/JYyT+9aXS9CLSKikkCeeckmprSJXjHpEhpUqQQVh0yVsigFKUoBSlKAUpSgFKVSgFcp4x8SeSpSyy75AdiwG0T6wpON+2ft7GDGTxV4iFlWS0wDAHc5MKmDiY5kQfafevL+pPbuuiXrjWhADQkwJ/MSZDHBg7oxuJM1pop1PLM91uFhGfqKXdQLaSr6cFSXT6uIZmk5IBYwM9iJp1DUrp7exLvnWmXCmZuQzGWJg+VxwBuiOzGsXWdSAQbtpECStu2og3Igbng4TEwDkyAeSOevXmuMWcyx5P9vsO0dor0Ken14bWyMdl2nOCt+8zku5knJJ/5/QVsdBG929OVXcLhYqlqD/1GgTjEAZJhYzV2ktWPNm9ua1sO0CZ3QPqCwSOePitnU6C42lLWdq6YMzAZDvtJG5zEGJgAnHtJkzu6hP4Ft9/exyqp/i5MNx7mruDT6UMVLbiWgNcYfVevEYAyYHCjAzJPR2fDb6e0qNeQ6S6wN+/ZB3FYG1C0n8In83AJzioXwnfW6RpNy2FusfNug/iXFxtsg8LJn7z+h6jrWvPT0v27ht+W6eVptMgkBSCGu3CcidxmZ3GfvWO1tPQvv1NMEmtTLetdSHTzci4jh0FvT6a2BstrB/Euc5ye/qk9uOQ6Il1rW13u/w0kC2rEeawElFHsB6neIUZ5IrV6L0nzfU+7ywwWFjfcY5FtJxMZLHCjJ7A9L1LqP8ACIQu3z2VFQJO2yvOxVMMsSCCZ3NJIVlqWhR+Fbs5qb3fBg6n1UaVQF2/xJADAf8ATtIAQLagMYgwylTJwxJ3RUX0rpalTf1DHaIIXO5y3BOCZOCAfqx2OYdyWJLSSSSSckzyTXUFvJtC5qWNy7kW0JBA3T3nODk8jcI5k2uOhbcsgpamWa8G2oe+zeewm2BC7B+UELAkQASy5EKI24599SXJZ5YmPvgQAR2EDt2rY12ivABrysAYAJkgRkLOYj+U1vdD6bb3Jc1DqqM222r4DEcs0Z8scE4k+mRkhnSs5GMvBDKm04yf6AVdAIrq/E/RdNbcfiLba4JG0bl+7BPpB91x/l71zur0r2o3DB+lgQUaO6sMH/TvFcrmpLKOWprZm5pdePIu27nqDZEzuJ27RnsBCmf8oEZxHdLu+TcS53Rlb9jn+lZunqjND8Qe8ce57Y/4eK2NT0wJaLmQSfTMgjiFKx9UEk5wRHvV0ZRinHzKcOST8j1y1Bgjg5H61JaNc1z3hV2bS2S3OwL/APiSo/oK6TR14rWHg9ZPKyS1kYrJVlqr6idFKUoBSlKAUpSgKVw3jnx0mlPkWPXdkC4VP/THcA/zkce3J9q7hxINfPGl6WGvumoui1G4l2zuIOYJxPJzWnpoQk259uxm6ic44Ue506objMbrCxtRriBzH5oBYzBuSMCfTBMlj6ef1vUmt+nhgdyqebZiN2SSHgwBPpkk+rCZ9b4nddyWwkAbFcbix2+kXCWOSQAROR78zD9I0xu3lGw3PzMo5IkZPciSJjMTW6vpt/EnwjLK7bREy3dXb1Bm6dlw/nEm20CBuUZXAGVkf5aw3tK9uNwwfpYEFG/9rDBrt9cLHl+UgXUSId1ClxJgbAODJhVEBSRMAE1DazoV3SJKuLk/VZK7pA7lchoxkARODVlXVxe3Hkn97EZ9O+eTmNa7AEIJO0xmCCeCK27N8brYUyfrKniU2khk781o9Rvxd3Km1YX0yTGOROY/er9NqFuNP0leD+YVk6jWrHJ9zXSouCSJ+/qbWrdm1RFsKpC7JgknILEEiOw/4RtuLAW8saViXF2N191VztgE4LGF3HABHbmD81lRwAXJYsGAHcgkFf349+Kk11hDW1LG7aSHFstNsgNlY7Cf0zVcZ42RKUfMkv8A1qzasLdthTenZbT8unCmYAmTPJf85OTErXKFyzSxJYmSTya6N9PY1bu7FdMFCgL6ZaSxLTgGMCBmIqFu6G4ihyh2HgkYPzWqmUPcz2KXsW6PR3Lz7LSl29h7DuSeBXdeD+htYZhqfLUsoCBiCZkwEYmJmSQM4HviI8A9VtWblxbsL5m2GPA2zgnsM88YrpOq9Vs6ey5uXUv78IhKtP3ycd5/2rxf/S625XeAofDt7+/Gxv6WiGjxM7mJemG0xXycPuH1bjckmJxJy0liMRXH+JtDet3vxgBKgKVI2kIAvpA+kf5YxNbnh/rW1vUdhCtktAck4BcyVhTAMx6R71j6wg1d92tXjcaSAtyFLAceUcKR/lMH23c1r6OqdUmpLCKeonGa2e5Bba6HwYLbM63boCkYtNGy4fc7htkdu9YOneGL95HaNm07QHBBYjkfEfNQ+pt+TPmDIJULIMkc5HYdzW+TjNOKe5jWYNSaJTqZsWr02JIVuJlSVIys5A5iScwQalOh9JbWXA7yLSQBwCY/LgRJ7xxUf4f6W2rKFhAWdzRiCZEfOSAPtXpOjsqihEEKMAf8/vWW2zC0rkvqry9XY3NOgUAKIAAAA4AHAFS+jStDSWpqb01qKyGs2EFXUpXDopSlAKUpQClKUBSuW8S+CrGq3Mv4dw5JAlGP+Zff5H9a6k1Q11PBxpNYZ4F1nwre01wLdGwEwHMm2fkMBn7RPxVuo1XkWltKg3PbadrA5eVLEqDukQVgiJIMjFe86nTrcUq6h1PIYAg/oa4DxJ/h6hltLjn8N88/yMeP1/ettfWN4Vm6MNnS6cus4nS6Z9Kh1BP44ggtuIm5AKEFfUxU3JIPpZIwa2uj9ct3XZ9WyqywRAba8GQpGYC8wOSQTJUVFdb0d5bjeYrK2CVPMgAFj2JMSSOSTUWVrdGqF0c538129DN40q5Ywdh1PQjXvviBEqysDAHIP8zGQT/KNvMkVyXUejMGm2GdDO10EkgEgyB8gie9ZbXUryW/LR4SSdpAIzzyP6VP6TrtkLsTaty6F3FlaFaIhI7DhFkDAE1U67KVjGqPl/b8i+M4Wb5wzjkvtbEHj3H/ADFbmnuoDvUjfET7z2I/b5rodb0K1s3N+HdY7QoaYPu47mJZmECASAO/M6rply2u4rtBiGBBUzwcHg9j3qrwoWb1v2f9FyslHaa+/UzK5S2A4yWHYlYZufiAamh1JmNu1qCblm3tlAAGKiQo3CCQPYmubTUNID8Vt6e+N5Ke22CTEc/pWdqUHiRZtLdHR6Kyr+Y9gC2itaMF2RiybyCQjYtwcg4wKgdd0m6m240Lun0xlZkxtP8ApjgTOKut3FCDzInIIPfkiD37VF67xBcJgBTAgbpYgDsJOKlUo6m+7x8vUrtc9OEbVmw+J7DPeazfwre374/vUK3Vb55ePhQF/tWs7s31MT9yT/etkc8IyST5Z2NrxDds22U3QRt2gbpuD4UgzH3kDkZrQ6F0m5rLoZh6e38oA/0H9T+taXQejNfcADH9/wDb3NerdK6etlAq/qff/as9s1DKjyXVQc+eDZ0GlW0oRBgfuT7mpbSWJrBpbM1PaHTVhZuSM+j08VvgVRFirqiSFKUoBSlKAUpSgFKUoBSlKApFY3Say0oCB6v0e3fWLihvb3H2PIrzvr3gpklrUsPb84/0b+9ewMtat/Sg1ZCyUHmLK7KozWJI+eb2icHbtJMwAAZn2jmfipLpxs2LW9iC9y20HngwFT0ETuEGeMGCOfUus+G7d7JEN2dcN/v+tcH13w3dVt14s6AEB0AkE/mZe59zOYHqxW+PWqa02fIwy6WVe8dzR6eL11nvX2iy0HYxEFXlxDHIAK2zBgMpPastnX/xuAPSuCrJgA4Lnnc3AAwBMmYArR1m+6+0kiyWthm2woJ4zEhC24hThZ4wKv1OrJXyNOCCdy7TK+WEJfkth/r3NJEDtwJyqUvijz2xwjkbWtn9WYupdGtswGljHp2kkhyJLATP0iJPHqGQcVAavSNacqPS3cTI/Q/vXWDVrpLYJJusfSGYqXKxPpGQbcsSCTySO2Nm3p0uJ5l6WVvUu5JuEt9bEDMyICAxAHJzUXY4rFizHs+7ZalneDw/kcOdZCsr8mMn7itW3oixklQfYNP/AMZqY6hox5htp6pgledh7pOZ28E10HSugoFBM++MSff7UsrhTiSfPCORsla9OODkF6O57/srf6gVt6HoBdgvqJPaFH/9H967+10m2eVJ+5P/AJqR0fTUTKIFnkgZP61n/wCiZZ/zp8mv0bpa2FCqBPcgf0HxU3prE1dp9JUxotHWaTyaIrGyK6HS1MWrcVbZtRWeoExSlKAUpSgFKUoBSlKAUpSgFKUoBSlKAUpSgLHtzWnqNGDW/VCKA4bq/hZSS9om0/uvB+4/8f1riNV0ltLu3K4YhxuUyr7srDflIYBgeZHFe2XLQNR2s6argggEHkESDVsLZQ4KbKYzPEdLZLMbmp3NCbl3AmQp2k4YSFOSoIxJ+9vXOotqHGyQF+kiQxLAA9+JBgY5+TXfda8HyrCySoPKEnaY9j2/Wag9B4WYP60KKOSWBLfAg4Hua2rrI/ia37eRkfTT/CnsR3h3omNzDH947D4/vXX6XQE9q3tH0/gAYFdDodABWOdjk9T5NtdagsIitL0r4qRtdMAqXS0BV8VVkng0bWiArbS0BWSlcOilKUApSlAKUpQClKUApSlAKUpQClKUApSlAKUpQClKUAqhFVpQGG5ZBrTu6AGpKkUBH6fRgVvKsVWKrQClKUApSlAKUpQClKUApSlAKUpQClKUApSlAKUpQClKUApSlAKUpQClKUApSlAKUpQClKUApSlAKUpQClKUApSlAKUpQClKUB/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8681" name="AutoShape 9" descr="data:image/jpeg;base64,/9j/4AAQSkZJRgABAQAAAQABAAD/2wCEAAkGBxIREhUUERQVFBQWFxUWGBcVGBgXFRggFBgYGBoYGBgYHCkgHR4pHhgYITIhJSktLi8uGB8zOTMsNygtMCsBCgoKDg0OGxAQGzQmICQsLC8sMiw0LCwvMSwvNDQsLC8xLCwsLy8sNCwsLCwsLC80Lyw0LywsLCwsLCwsLCwsLP/AABEIAOEA4QMBIgACEQEDEQH/xAAcAAEAAQUBAQAAAAAAAAAAAAAABQECAwQGBwj/xAA9EAACAQMDAgUCBAQFAwMFAAABAhEAAyEEEjEFQQYTIlFhMnEjQoGRFFKhsQdiweHwM4LRFXKyJGOSosL/xAAZAQEAAwEBAAAAAAAAAAAAAAAAAgMEAQX/xAAuEQACAgEDAgQEBwEBAAAAAAAAAQIDERIhMQRBE1FhgSKh4fAyQnGRscHRFAX/2gAMAwEAAhEDEQA/APcaUpQClKUApSlAKUqlAKVE+JPEFnQ2t90yxwlsfU7ew+Pc9v2ryPS/4k9QGouMRgkEW2UeUB/KD9QI9/37UB7lStfp2p821buEbS6I8TMblBiYE88xV1zV21uLbLAXHDMq/mYJG4gew3D9xQGelUpQFaUpQClKUApSlAKUpQClKUApSlAKUpQClKUApSlAKUpQClKpQCoTxV4ltaG3ub13Gny7Q+pyP7KO5/uYFYPGXiu30+3J9d5gdlv+m5vZQe/fgV4J1rrH8UW1V67dW6HyI2k7eFSfyx27TmupAzeIettrTdu6t7qXFICkelY5UWs4j/c8k1EaTrha4GaSske5iMT71BdT6k+oub3P2E4H+/zVuiJkASZ4AEn9qng4fQHiDxSrdLazo7xXVJb01vaBDNvNtHVSSI5IL4Ag571zP+GfUbj9Sto9wuLR1CKAWa2m6Ay2y2dsoInnbPevN/8A1V9sb22n8rZjJwrc7fjt81K+GNe1q6G0xNtwdyxE/YTzxxUHBncn1HdvKsbmCyQokgSTwBPJ+KwdN6hb1Cl7RlQ9y2SRGbTFG5+Qa8J8eddbVW7Vy5e+nTAMu2A1y5eIAto49L7R6n7ACJr0f/B25u0BksYvXPq7SFbHwZnOZJqJ07mq1SldOFaUpQClKUApSlAKUpQClKUApSlAKUpQClKUApSqUArlvG/jK309IEPfYStv259bxkLjjk9u5E91a+1uxddI3JbuMs5EqpIkfcV836vUXvMa/cueZvncHElmMxngAfsAIjtXUgWa/qzXnXWHUMzsSWBGWjBUgjAHGMAD7VzXUbrXW3P8/YfAqQjzWPmNtPb2+wq/qKPbRQ67lbCxzj3Hap+hwgLulIiM/bPNSfT9KbYV/VuMwTgf9pHOO/zU14c8PM03gwlVLbGO1iM5URlcH7weKkPEfUrRttba1tveWF9IAUTwXnkgf+6Oxq6t4ljGX/BVN5XJxWt0Vy39Q9LElSCIOfjv8Vk6fabaWgbQwWSck8jaOe3IraudBuIyC6AC0FfUBI4MtOP1roOrdPs6eztUrvLqYUyoBGJOYXggk53A84Dw3jLO+Is4RFI4YeuWHbd2/wDNdF4I8SDTa60We4tuYubJKkbWjco5HfjFchfvEEqOdwH2yJ/pXQ+H+jXCXa1uuKQCQBtLgdzOQkyOxYiAOYjGvO74Oynj9T6S0GutX0D2XW4h7qZH2Psfg1sV4X03VW7TBtM93TX1UbkBYm4QAdpBlSDkQQIPau08Nf4kpdhdSu0x9a5GO5Tn9p+wquVb7HVNdz0ClYdJq7d1Q9tldT3UyPt9/is1VkytKpSgK0qlVoBSlKAUpSgFKUoBSlKAUpSgFUqtUoDU6us2Lw97dwf/AKmvnDVLvtwDkMP6A4r6M65ZZ9NeVSQzWrgBGDJUxkV849StlbcXBBPG3ORwZqUU3wRbS5Ne9qQhC6m2WBHp2xn5+K3+idCubDfJ85Av0ZJAMcqT9PBx8H4q7pXSrtsC7qB5ymB6vUoz37rz7H5jkZeq6wG4V0e/czBYPrIjlVbIPq7ZAjEZmyuDe0fp9CE5Jc/Uyay+txtumUpdAUHaCbdv+ZhKyGIgQo3TjnjNo9M+9WtsDB3N5qhmJzLuST7QACIg5hWNbfTBas+WLpFu/O9g4LAMRAZyRBxJg4EmCIgyt3RhLd3dgiCszEk+prjEH04EYIaMcBVu3h+Hj98/QqypcnNafTWPOuum9nUO6JcQbHiZJY/SuScx2zOKs/gGuB9RcZbAKlkBWUcERAXiD/KQZmYit7zbTbfMfzLakbrYwzAfSzbuQGmLcnBmT6qrrbRcM7ISHcvbslmAG6JdoIMlRgD7/SM7YvThy27fQzNZ2juc5dBdWITapI3bVIWRxuJmDxiYwMV1NhtPsN2xeazdjIYn3HoCgRGAIEgAcVZqdNcewtuwPJtEDzLbuCd8qRuc4BYEHadsRmJExmq0ZsWkuXCu24W27WVj6DDEgHAz3rs41yWW1Hft/ZyDmntvt94JW/1PcysTbvXsICE2ovIVgWUGQW4GK1bNooE8td0k7l4Z+VU+4hgSBHYEzOLum6nTsgW6gg7SrKIJ5+ppDCZ94ELjBmXXpQCb2ZjJNon0eZO8Ify7iJ7bpKnjtWa6tQ448vP9C6uTlyY9F1G5p2LW7mx12T64DC4BAUERcQRMkES5jBBPddF8byANUmwnAZc9hIa2Mggnbic9hXnaK3mtdaWAmTb2nbAxtVC2cAA/lEnmCNS2dkG8+yJ8q3cOxctuBeciWAKhuYE45zuGr2LlLB7D4h8VW9PY820BqCRuUIw2kfzFxIArL4d8UWdXbVh+G5AlGYGCe24YP9D8V5D4hXUPpbM2DbVSxdLfrjgISFnETnME1D+FL1w6hfIVyMhzBCBYzuPH2HvFUuJcnsfSVK4DwBrtUdVftXb/AJtpU3KkD8M7lEbueJxXf1AkKrVKUBWlUqtAKUpQClKUApSlAKpVaoaAVw3jfwtZZUaygRrl1LZA/wCmfMMSV7EH2ruKiOs+q7pkP0i4bjHsPLU7RPvuIpnHAwnyeSdasaq0rD8vmMpuQSjshIOfpme5WTUR061bAVSr+cWneCFKn8oR5jnJLCPaOT7bodGbVrydyXE9U7l+rexY7gSRyTXKdf8AA6PLWCLbfyGTbP27r+kj4rXR1GlYkv8AfqZbaG3mLOMFlbNxrt5TqUPpDlistkgkTJHpOePY1hsdWLbxqC90MPzEsqn3KSJ4HBERNWdR6ZdsHY6suSQDlT8g8Gt7T2rGpOwIbNwA7QvqVu8knJjOOY7ntvi62tS3/r27exkepPD+/cp0PR277XH2hTbUEIPoE+kM7NMmcxGT2ORWz4mdReC2lPmME9AJb1R9bbuXMAgcDkkiK0+reatpLRRPKQwLiL9RAIO5vfmfkE5ipPwZprJBIuAX+IOCJnFsnB4z3PtVN2y8WSzjhc/uW186E/1NbSeHL1lkugq7zLIwlWkyQST6p7zH3qH1HTrg1Zu3baPYFzc9sLCwcbGRhKj23foTzXpb3HVdzHdHG1fUSfntXF+JOvlvw12l8y45tjuisDz79u2e2JdVrlixZ+Rq8DSvgeCG1Vu3J8pSlufSpO4gCIBbv/zmrtP1B1OSWXaVgkboYFcNEiJx2+DxUXcveUMHnAXsSe2a39VYe2dt1SjwCVOeR2I5HzXrUXV2rR3MNtU63q7E7q+vJqDtf0elgDG0eraYJBbkqPVGI4mIs8R6RX0PlW0QlSjJcBUblXduL9we5YEgwcAZqCOlublXY25o2qQQWniPcVO9S6PZ0+m2Xb7C8xEpbO5QcGGQHIGCTjtE4FVXUVrEUyVds92zl+n9e1nTyqkHyzlUuepCP/tsDj/tNSGp8bsd9yyzqzKF8t4Nu37uhnJxAwO5M1r+XdsofpuWWwfz2iT7gxtb9mrZ8MWLO2/ai6PN2N+GWKp5c7WLAbhEnn359893Syisx3XoX13xk8PZkl4F6q+mZ2uXTad9jAAAlseoMIkmTEe4IGa7zw//AIl2Lp8vVL5Dgkbs+WY7mfUn2Mge9cNoNyeZbXbDtkkq+5RgDarEr6RxDCewrNojcu7kvWwm4bNzMsNt9QC3DLEyMDOec4rO61B/Env8i1TcuGe22rgYBlIZSJBBkH5BFanWeq2tJZa9fbaij9SeyqO5PtXjmj6pqdETd07eXbjc9poK4O1iVU7Cd3Owg5GBUN4u8W3+oXUFxYtgQqL9CmILHvJznsMD5jbVow08pkq7NXY9j8LeOdJr4W2xt3SP+lcgMe/pIMN74M/FdNXhn+G3Rlt63T4zudoOdsW3P74Fe51UywrSqVWuAUpSgFKUoBSlKApFU21dSgLPLHtVr2Qay0oCH6j0lLilWUMp5BAI/rXAdc8ExJsH52Mf/i3/AJ/evViK19Rpg1TjNxeUQlBSW54Y+p1Gnb1EyBthwSQN27DckSPcjtkVksmy5m2xtM5A24ZcmNrLAUj78AFjJIFdH46uW7jjT24Lq0u/5beCQhIGWMfT8Ac1yPVrdq24FgtKYZicbl9iO/f9vavXp+OKzy/49TzbPhk8cErrus6i1ZuWnYIzqyhiS6YgHOWUieGmJH0xXGPcazAurBOVIIKt8qwMEfIJroOm9UKH8UeYsEZALDHZmBIHxx8czi0nRbWpuAsoSzuggt9W0AlQTy0QSeBPaQDCfSR3b2/gsh1EuOSNtdPG+5a6hYdSyg27ikkJ/wBq/Up4+/tyJjpuuXbbsva8wKRsMbnEwAu04YfHfHYQc3XNchUWbQUqseoKwjbgBdxkSIknmK3/AArd01m29wnfqYIRMBhOPwy2CT789o9+V0KFeqS37f76HbLdctMXsT2k0/8ADlFkG6+5h5hmII3CRBLkNwMDMd90bee4m2zrLAuoTtV7ctJyRO4gho/NPznJrV0+u02phNRaNu6CAGQNvLe8qN26YMGRWlf1V25Omt3TcWTudjiJgKCO2QCc7iYGPqpjVKUsS9/9TRNzjGOV9/qjR6gtoeZb0wm2TLsSCSAZCr/kBEz3IB4Are1CWbVnyoViVRkAJnKgtdeDmSfT8ADGapb0NuyrXXS4/ltshgApcxAZASQuZyc8RzWjf0iagNfvOQF4uIfWWPCWx7/EYHtXOr6rCVdb9yzpunT+Of7G/wBK0zx+Fbzd9O0lQWVRLbGbjIzMgyBmsb6xmF0kBPLKmDkbZCFHBwYMEGMeoCBAFOj6kKjXb96dQVNpFAYeSARJYQIOOBg9+9QPUdeLm61acifUxbLu2fUQOwk4+5JOIV3TjHNiy+3qcnVGUsQ2Rb1brRvuLZ3KDLAAsQT3MsfvjtJ7nO/0XpnlKC5LMON3InifmKp0vQlVVrsFx8QPvFZOpdQFscbmP0qOTWSTyzQlhYJzwz1ddPrrLMR6m2GeQLno3fEEjNe1g188eDPD1zW6hGIPZnY/SqgzP27Adz8V9DrUZYOorVaUqJ0UpSgFKUoBSlKAUpSgFKUoBXGeN/FTWvwNLm82GuDItcSB73IMhefg8Vk8Y+J2thrGlZfO4ZzlbWBiBM3DIhfn9K88uhmY27BkqAlxnI3EkmVDDLlvUCCJ5Ij1Rrop/NIzXW/liYrts7ns6SWb6nd2BMmUO08SxeCRnMTzWXV6ZQgtW2UTJVXGYYJkMR6SSv1NtnMbVjc1upt6e2qpmRuVJ9J3QdzgGCAeMmYgHZg6VrU2jL3h5rMoABcoyvwWgfVJzj3jEVsnKcY60smWKi3hss0SpZuf/UgqFE5E/M7e8gEL2kqciayazV6U3BdZfMtceWvYsh23G9I9UzhiZ+wrV1Giu3tnmXVCosvu3fgLMS4I+owIXljHPNWIlzVsun0dtvLWWCyNzEDN263G48ewkKPnli8RqTbWOfInX8Caxkyroxct3L6OiIpMWiRvEAcZkEmYAB/StR7RGGVlJzDAqT9gealtb0i7a0Cs9lrd63qTJ2+oqySGnuAVj2rTs9eW85bXBrsKQhTaNrEgliogGY96lXdOK23XzOTrjLnZktp7dz+G/GvFEf6cBoERJPMEEgKDMBoBGK0dBobjWbzW1JBKlTjcwtsSRtBn59pTmsmpF25at3blwPaLErbSDc9TlRIBG9+JnJH5q2tRqWvv5VrfbtIqlwBsaFx6UaNo7AEx3PvUoW5zjz39MEZVtckTqurXLmmXTnbsBGdstAM+8fr7d62bWj01lrItTqGVrhVJ5ZiuwsVAlcfSIPzWLX3yrsrql0gkEsrK8jBDFdp3CMzP3q/pevQXU3qi2jIYKD6vSYVmJLQTEiY98Ut6aEo6kvN7d/7Fd0k8ZLvEOhZrGo1RuKdzbRBJZ23KpIxAE7ozwBXP+HFFy4WcKWVcNHqyeCe9dP4svJ/CPD213PbW3bQ/l3bsjMRE+k7Tkx3rlej6pbK3GP8AlA9zzXnTk5c+xtgkiZ6lr1tKSeew7mtDonS7mrvKSZa4donC/I+wEz71k6Xpbt68GVgxcbYH5d35ZPB7z2rvfCHSgLiuNv4L6hCRyY2osfGGP6/NUSeNu5YtztPD/TLektC3bz3Zogufc/2A7Cpy01RtmpGyKiSM9KUoBSlKAUpSgFKUoBVKUoCtcX4z8Wm238LpCDqGhWflbO7An/Oew+R3gHN4t8S7N1jT3FW5B33CQfK4wB3fI+ByfavOOo6O7pbeGnzCN9xd/mLJJk+qCTP1c8ic1ooUNaU3u+F9/wAdyi6UtL08d2a9y88m3ZY3bhGXn1CQd1tWgFmPr5mZMCQSdrW37WmS35c7oMKGBD7o9TlIDIIx/NH8tWtqremsqEyXVWAlxvOQWYGCLfGIG6IAgFjzt26zsWclmYyT3J/T9oFetXXreXx/J58paeOS67dZmLOSzMZJPJJ/5xW90zQXC49CncgZbm47bPqEP6DJecBeS0Ad6p0uw6uSRb2m3uZnhrdtZybg5mQBAIMgDMxW/wBA6kX1C2bFpmt/zEjzZiG1DsZWYkFWBUKdvczC+7KxHhE6q8by5I+6l7V3RprCsFBLnzDBYn6r95hjjiMAQFmc9j0Xp1o6dl6XqY1Fs/iMY23iJjcrAwnO1h881tacNZD6l3XW6e5bFu6baglFTcTtEneks24duwgQMGo6VetJZPShbtWbjC7cuFgWA+ob2bm2FnAnP7nDOzVsvp7mqMcbmv0bxbrQNUuoRTd09sXArLtMKwDzt5wwII/rWjrOoN1LymewqW59KD67zjEm4FlbK/mPwQJP03+IeorrLgZV/BUNbDL6H1RUgssz6bCkBmY4WOZiNPqfWb2lRrJCi7Poe3HlhPp2qn5NuzbtYY2zzJaUI75S3ON+fBBa3T3NHfUhl3LtuIwkd5Eq2VIIgq2cfqZQ6wbvO11twxAFo2/RtgsWEKQQ0mZOa1en6KfxtSHYuZtrJDXDxiPUckRGBGYEVlN/+HWbkm8N2HGB5gzwdrLyCSCW3YIiRfJKW3f0+/3K4towajp1y3bt3GZX8zaQFJL+oEicZOM+xIrdtdPsrYL3GJaMKMFT/Lnk+4jA7jvA6DqTWbiXE2lhJAInkEEFeMyambeqsagu18N/EEgIttfSQFhVAmJkfmmpeLNcvK9OSPhxfozAekBrLNdBXhllTtAByzRBI7enOZiKjenaMO7C2gIf0hTLlScegnJPsTx+lTjXLurKpeQooYeYFBBJI5gyZIg4GJk+42ulX7f8XbtqFDiQWWQim2LgCKpUTiCT3PHz274q28ZfP6HK5NSSzsb/AIe6YIsNbUiHuFj7BQVUfOZP612vTtKqCFESxY/JYyT+9aXS9CLSKikkCeeckmprSJXjHpEhpUqQQVh0yVsigFKUoBSlKAUpSgFKVSgFcp4x8SeSpSyy75AdiwG0T6wpON+2ft7GDGTxV4iFlWS0wDAHc5MKmDiY5kQfafevL+pPbuuiXrjWhADQkwJ/MSZDHBg7oxuJM1pop1PLM91uFhGfqKXdQLaSr6cFSXT6uIZmk5IBYwM9iJp1DUrp7exLvnWmXCmZuQzGWJg+VxwBuiOzGsXWdSAQbtpECStu2og3Igbng4TEwDkyAeSOevXmuMWcyx5P9vsO0dor0Ken14bWyMdl2nOCt+8zku5knJJ/5/QVsdBG929OVXcLhYqlqD/1GgTjEAZJhYzV2ktWPNm9ua1sO0CZ3QPqCwSOePitnU6C42lLWdq6YMzAZDvtJG5zEGJgAnHtJkzu6hP4Ft9/exyqp/i5MNx7mruDT6UMVLbiWgNcYfVevEYAyYHCjAzJPR2fDb6e0qNeQ6S6wN+/ZB3FYG1C0n8In83AJzioXwnfW6RpNy2FusfNug/iXFxtsg8LJn7z+h6jrWvPT0v27ht+W6eVptMgkBSCGu3CcidxmZ3GfvWO1tPQvv1NMEmtTLetdSHTzci4jh0FvT6a2BstrB/Euc5ye/qk9uOQ6Il1rW13u/w0kC2rEeawElFHsB6neIUZ5IrV6L0nzfU+7ywwWFjfcY5FtJxMZLHCjJ7A9L1LqP8ACIQu3z2VFQJO2yvOxVMMsSCCZ3NJIVlqWhR+Fbs5qb3fBg6n1UaVQF2/xJADAf8ATtIAQLagMYgwylTJwxJ3RUX0rpalTf1DHaIIXO5y3BOCZOCAfqx2OYdyWJLSSSSSckzyTXUFvJtC5qWNy7kW0JBA3T3nODk8jcI5k2uOhbcsgpamWa8G2oe+zeewm2BC7B+UELAkQASy5EKI24599SXJZ5YmPvgQAR2EDt2rY12ivABrysAYAJkgRkLOYj+U1vdD6bb3Jc1DqqM222r4DEcs0Z8scE4k+mRkhnSs5GMvBDKm04yf6AVdAIrq/E/RdNbcfiLba4JG0bl+7BPpB91x/l71zur0r2o3DB+lgQUaO6sMH/TvFcrmpLKOWprZm5pdePIu27nqDZEzuJ27RnsBCmf8oEZxHdLu+TcS53Rlb9jn+lZunqjND8Qe8ce57Y/4eK2NT0wJaLmQSfTMgjiFKx9UEk5wRHvV0ZRinHzKcOST8j1y1Bgjg5H61JaNc1z3hV2bS2S3OwL/APiSo/oK6TR14rWHg9ZPKyS1kYrJVlqr6idFKUoBSlKAUpSgKVw3jnx0mlPkWPXdkC4VP/THcA/zkce3J9q7hxINfPGl6WGvumoui1G4l2zuIOYJxPJzWnpoQk259uxm6ic44Ue506objMbrCxtRriBzH5oBYzBuSMCfTBMlj6ef1vUmt+nhgdyqebZiN2SSHgwBPpkk+rCZ9b4nddyWwkAbFcbix2+kXCWOSQAROR78zD9I0xu3lGw3PzMo5IkZPciSJjMTW6vpt/EnwjLK7bREy3dXb1Bm6dlw/nEm20CBuUZXAGVkf5aw3tK9uNwwfpYEFG/9rDBrt9cLHl+UgXUSId1ClxJgbAODJhVEBSRMAE1DazoV3SJKuLk/VZK7pA7lchoxkARODVlXVxe3Hkn97EZ9O+eTmNa7AEIJO0xmCCeCK27N8brYUyfrKniU2khk781o9Rvxd3Km1YX0yTGOROY/er9NqFuNP0leD+YVk6jWrHJ9zXSouCSJ+/qbWrdm1RFsKpC7JgknILEEiOw/4RtuLAW8saViXF2N191VztgE4LGF3HABHbmD81lRwAXJYsGAHcgkFf349+Kk11hDW1LG7aSHFstNsgNlY7Cf0zVcZ42RKUfMkv8A1qzasLdthTenZbT8unCmYAmTPJf85OTErXKFyzSxJYmSTya6N9PY1bu7FdMFCgL6ZaSxLTgGMCBmIqFu6G4ihyh2HgkYPzWqmUPcz2KXsW6PR3Lz7LSl29h7DuSeBXdeD+htYZhqfLUsoCBiCZkwEYmJmSQM4HviI8A9VtWblxbsL5m2GPA2zgnsM88YrpOq9Vs6ey5uXUv78IhKtP3ycd5/2rxf/S625XeAofDt7+/Gxv6WiGjxM7mJemG0xXycPuH1bjckmJxJy0liMRXH+JtDet3vxgBKgKVI2kIAvpA+kf5YxNbnh/rW1vUdhCtktAck4BcyVhTAMx6R71j6wg1d92tXjcaSAtyFLAceUcKR/lMH23c1r6OqdUmpLCKeonGa2e5Bba6HwYLbM63boCkYtNGy4fc7htkdu9YOneGL95HaNm07QHBBYjkfEfNQ+pt+TPmDIJULIMkc5HYdzW+TjNOKe5jWYNSaJTqZsWr02JIVuJlSVIys5A5iScwQalOh9JbWXA7yLSQBwCY/LgRJ7xxUf4f6W2rKFhAWdzRiCZEfOSAPtXpOjsqihEEKMAf8/vWW2zC0rkvqry9XY3NOgUAKIAAAA4AHAFS+jStDSWpqb01qKyGs2EFXUpXDopSlAKUpQClKUBSuW8S+CrGq3Mv4dw5JAlGP+Zff5H9a6k1Q11PBxpNYZ4F1nwre01wLdGwEwHMm2fkMBn7RPxVuo1XkWltKg3PbadrA5eVLEqDukQVgiJIMjFe86nTrcUq6h1PIYAg/oa4DxJ/h6hltLjn8N88/yMeP1/ettfWN4Vm6MNnS6cus4nS6Z9Kh1BP44ggtuIm5AKEFfUxU3JIPpZIwa2uj9ct3XZ9WyqywRAba8GQpGYC8wOSQTJUVFdb0d5bjeYrK2CVPMgAFj2JMSSOSTUWVrdGqF0c538129DN40q5Ywdh1PQjXvviBEqysDAHIP8zGQT/KNvMkVyXUejMGm2GdDO10EkgEgyB8gie9ZbXUryW/LR4SSdpAIzzyP6VP6TrtkLsTaty6F3FlaFaIhI7DhFkDAE1U67KVjGqPl/b8i+M4Wb5wzjkvtbEHj3H/ADFbmnuoDvUjfET7z2I/b5rodb0K1s3N+HdY7QoaYPu47mJZmECASAO/M6rply2u4rtBiGBBUzwcHg9j3qrwoWb1v2f9FyslHaa+/UzK5S2A4yWHYlYZufiAamh1JmNu1qCblm3tlAAGKiQo3CCQPYmubTUNID8Vt6e+N5Ke22CTEc/pWdqUHiRZtLdHR6Kyr+Y9gC2itaMF2RiybyCQjYtwcg4wKgdd0m6m240Lun0xlZkxtP8ApjgTOKut3FCDzInIIPfkiD37VF67xBcJgBTAgbpYgDsJOKlUo6m+7x8vUrtc9OEbVmw+J7DPeazfwre374/vUK3Vb55ePhQF/tWs7s31MT9yT/etkc8IyST5Z2NrxDds22U3QRt2gbpuD4UgzH3kDkZrQ6F0m5rLoZh6e38oA/0H9T+taXQejNfcADH9/wDb3NerdK6etlAq/qff/as9s1DKjyXVQc+eDZ0GlW0oRBgfuT7mpbSWJrBpbM1PaHTVhZuSM+j08VvgVRFirqiSFKUoBSlKAUpSgFKUoBSlKApFY3Say0oCB6v0e3fWLihvb3H2PIrzvr3gpklrUsPb84/0b+9ewMtat/Sg1ZCyUHmLK7KozWJI+eb2icHbtJMwAAZn2jmfipLpxs2LW9iC9y20HngwFT0ETuEGeMGCOfUus+G7d7JEN2dcN/v+tcH13w3dVt14s6AEB0AkE/mZe59zOYHqxW+PWqa02fIwy6WVe8dzR6eL11nvX2iy0HYxEFXlxDHIAK2zBgMpPastnX/xuAPSuCrJgA4Lnnc3AAwBMmYArR1m+6+0kiyWthm2woJ4zEhC24hThZ4wKv1OrJXyNOCCdy7TK+WEJfkth/r3NJEDtwJyqUvijz2xwjkbWtn9WYupdGtswGljHp2kkhyJLATP0iJPHqGQcVAavSNacqPS3cTI/Q/vXWDVrpLYJJusfSGYqXKxPpGQbcsSCTySO2Nm3p0uJ5l6WVvUu5JuEt9bEDMyICAxAHJzUXY4rFizHs+7ZalneDw/kcOdZCsr8mMn7itW3oixklQfYNP/AMZqY6hox5htp6pgledh7pOZ28E10HSugoFBM++MSff7UsrhTiSfPCORsla9OODkF6O57/srf6gVt6HoBdgvqJPaFH/9H967+10m2eVJ+5P/AJqR0fTUTKIFnkgZP61n/wCiZZ/zp8mv0bpa2FCqBPcgf0HxU3prE1dp9JUxotHWaTyaIrGyK6HS1MWrcVbZtRWeoExSlKAUpSgFKUoBSlKAUpSgFKUoBSlKAUpSgLHtzWnqNGDW/VCKA4bq/hZSS9om0/uvB+4/8f1riNV0ltLu3K4YhxuUyr7srDflIYBgeZHFe2XLQNR2s6argggEHkESDVsLZQ4KbKYzPEdLZLMbmp3NCbl3AmQp2k4YSFOSoIxJ+9vXOotqHGyQF+kiQxLAA9+JBgY5+TXfda8HyrCySoPKEnaY9j2/Wag9B4WYP60KKOSWBLfAg4Hua2rrI/ia37eRkfTT/CnsR3h3omNzDH947D4/vXX6XQE9q3tH0/gAYFdDodABWOdjk9T5NtdagsIitL0r4qRtdMAqXS0BV8VVkng0bWiArbS0BWSlcOilKUApSlAKUpQClKUApSlAKUpQClKUApSlAKUpQClKUAqhFVpQGG5ZBrTu6AGpKkUBH6fRgVvKsVWKrQClKUApSlAKUpQClKUApSlAKUpQClKUApSlAKUpQClKUApSlAKUpQClKUApSlAKUpQClKUApSlAKUpQClKUApSlAKUpQClKUB/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8683" name="AutoShape 11" descr="data:image/jpeg;base64,/9j/4AAQSkZJRgABAQAAAQABAAD/2wCEAAkGBxIREhUUERQVFBQWFxUWGBcVGBgXFRggFBgYGBoYGBgYHCkgHR4pHhgYITIhJSktLi8uGB8zOTMsNygtMCsBCgoKDg0OGxAQGzQmICQsLC8sMiw0LCwvMSwvNDQsLC8xLCwsLy8sNCwsLCwsLC80Lyw0LywsLCwsLCwsLCwsLP/AABEIAOEA4QMBIgACEQEDEQH/xAAcAAEAAQUBAQAAAAAAAAAAAAAABQECAwQGBwj/xAA9EAACAQMDAgUCBAQFAwMFAAABAhEAAyEEEjEFQQYTIlFhMnEjQoGRFFKhsQdiweHwM4LRFXKyJGOSosL/xAAZAQEAAwEBAAAAAAAAAAAAAAAAAgMEAQX/xAAuEQACAgEDAgQEBwEBAAAAAAAAAQIDERIhMQRBE1FhgSKh4fAyQnGRscHRFAX/2gAMAwEAAhEDEQA/APcaUpQClKUApSlAKUqlAKVE+JPEFnQ2t90yxwlsfU7ew+Pc9v2ryPS/4k9QGouMRgkEW2UeUB/KD9QI9/37UB7lStfp2p821buEbS6I8TMblBiYE88xV1zV21uLbLAXHDMq/mYJG4gew3D9xQGelUpQFaUpQClKUApSlAKUpQClKUApSlAKUpQClKUApSlAKUpQClKpQCoTxV4ltaG3ub13Gny7Q+pyP7KO5/uYFYPGXiu30+3J9d5gdlv+m5vZQe/fgV4J1rrH8UW1V67dW6HyI2k7eFSfyx27TmupAzeIettrTdu6t7qXFICkelY5UWs4j/c8k1EaTrha4GaSske5iMT71BdT6k+oub3P2E4H+/zVuiJkASZ4AEn9qng4fQHiDxSrdLazo7xXVJb01vaBDNvNtHVSSI5IL4Ag571zP+GfUbj9Sto9wuLR1CKAWa2m6Ay2y2dsoInnbPevN/8A1V9sb22n8rZjJwrc7fjt81K+GNe1q6G0xNtwdyxE/YTzxxUHBncn1HdvKsbmCyQokgSTwBPJ+KwdN6hb1Cl7RlQ9y2SRGbTFG5+Qa8J8eddbVW7Vy5e+nTAMu2A1y5eIAto49L7R6n7ACJr0f/B25u0BksYvXPq7SFbHwZnOZJqJ07mq1SldOFaUpQClKUApSlAKUpQClKUApSlAKUpQClKUApSqUArlvG/jK309IEPfYStv259bxkLjjk9u5E91a+1uxddI3JbuMs5EqpIkfcV836vUXvMa/cueZvncHElmMxngAfsAIjtXUgWa/qzXnXWHUMzsSWBGWjBUgjAHGMAD7VzXUbrXW3P8/YfAqQjzWPmNtPb2+wq/qKPbRQ67lbCxzj3Hap+hwgLulIiM/bPNSfT9KbYV/VuMwTgf9pHOO/zU14c8PM03gwlVLbGO1iM5URlcH7weKkPEfUrRttba1tveWF9IAUTwXnkgf+6Oxq6t4ljGX/BVN5XJxWt0Vy39Q9LElSCIOfjv8Vk6fabaWgbQwWSck8jaOe3IraudBuIyC6AC0FfUBI4MtOP1roOrdPs6eztUrvLqYUyoBGJOYXggk53A84Dw3jLO+Is4RFI4YeuWHbd2/wDNdF4I8SDTa60We4tuYubJKkbWjco5HfjFchfvEEqOdwH2yJ/pXQ+H+jXCXa1uuKQCQBtLgdzOQkyOxYiAOYjGvO74Oynj9T6S0GutX0D2XW4h7qZH2Psfg1sV4X03VW7TBtM93TX1UbkBYm4QAdpBlSDkQQIPau08Nf4kpdhdSu0x9a5GO5Tn9p+wquVb7HVNdz0ClYdJq7d1Q9tldT3UyPt9/is1VkytKpSgK0qlVoBSlKAUpSgFKUoBSlKAUpSgFUqtUoDU6us2Lw97dwf/AKmvnDVLvtwDkMP6A4r6M65ZZ9NeVSQzWrgBGDJUxkV849StlbcXBBPG3ORwZqUU3wRbS5Ne9qQhC6m2WBHp2xn5+K3+idCubDfJ85Av0ZJAMcqT9PBx8H4q7pXSrtsC7qB5ymB6vUoz37rz7H5jkZeq6wG4V0e/czBYPrIjlVbIPq7ZAjEZmyuDe0fp9CE5Jc/Uyay+txtumUpdAUHaCbdv+ZhKyGIgQo3TjnjNo9M+9WtsDB3N5qhmJzLuST7QACIg5hWNbfTBas+WLpFu/O9g4LAMRAZyRBxJg4EmCIgyt3RhLd3dgiCszEk+prjEH04EYIaMcBVu3h+Hj98/QqypcnNafTWPOuum9nUO6JcQbHiZJY/SuScx2zOKs/gGuB9RcZbAKlkBWUcERAXiD/KQZmYit7zbTbfMfzLakbrYwzAfSzbuQGmLcnBmT6qrrbRcM7ISHcvbslmAG6JdoIMlRgD7/SM7YvThy27fQzNZ2juc5dBdWITapI3bVIWRxuJmDxiYwMV1NhtPsN2xeazdjIYn3HoCgRGAIEgAcVZqdNcewtuwPJtEDzLbuCd8qRuc4BYEHadsRmJExmq0ZsWkuXCu24W27WVj6DDEgHAz3rs41yWW1Hft/ZyDmntvt94JW/1PcysTbvXsICE2ovIVgWUGQW4GK1bNooE8td0k7l4Z+VU+4hgSBHYEzOLum6nTsgW6gg7SrKIJ5+ppDCZ94ELjBmXXpQCb2ZjJNon0eZO8Ify7iJ7bpKnjtWa6tQ448vP9C6uTlyY9F1G5p2LW7mx12T64DC4BAUERcQRMkES5jBBPddF8byANUmwnAZc9hIa2Mggnbic9hXnaK3mtdaWAmTb2nbAxtVC2cAA/lEnmCNS2dkG8+yJ8q3cOxctuBeciWAKhuYE45zuGr2LlLB7D4h8VW9PY820BqCRuUIw2kfzFxIArL4d8UWdXbVh+G5AlGYGCe24YP9D8V5D4hXUPpbM2DbVSxdLfrjgISFnETnME1D+FL1w6hfIVyMhzBCBYzuPH2HvFUuJcnsfSVK4DwBrtUdVftXb/AJtpU3KkD8M7lEbueJxXf1AkKrVKUBWlUqtAKUpQClKUApSlAKpVaoaAVw3jfwtZZUaygRrl1LZA/wCmfMMSV7EH2ruKiOs+q7pkP0i4bjHsPLU7RPvuIpnHAwnyeSdasaq0rD8vmMpuQSjshIOfpme5WTUR061bAVSr+cWneCFKn8oR5jnJLCPaOT7bodGbVrydyXE9U7l+rexY7gSRyTXKdf8AA6PLWCLbfyGTbP27r+kj4rXR1GlYkv8AfqZbaG3mLOMFlbNxrt5TqUPpDlistkgkTJHpOePY1hsdWLbxqC90MPzEsqn3KSJ4HBERNWdR6ZdsHY6suSQDlT8g8Gt7T2rGpOwIbNwA7QvqVu8knJjOOY7ntvi62tS3/r27exkepPD+/cp0PR277XH2hTbUEIPoE+kM7NMmcxGT2ORWz4mdReC2lPmME9AJb1R9bbuXMAgcDkkiK0+reatpLRRPKQwLiL9RAIO5vfmfkE5ipPwZprJBIuAX+IOCJnFsnB4z3PtVN2y8WSzjhc/uW186E/1NbSeHL1lkugq7zLIwlWkyQST6p7zH3qH1HTrg1Zu3baPYFzc9sLCwcbGRhKj23foTzXpb3HVdzHdHG1fUSfntXF+JOvlvw12l8y45tjuisDz79u2e2JdVrlixZ+Rq8DSvgeCG1Vu3J8pSlufSpO4gCIBbv/zmrtP1B1OSWXaVgkboYFcNEiJx2+DxUXcveUMHnAXsSe2a39VYe2dt1SjwCVOeR2I5HzXrUXV2rR3MNtU63q7E7q+vJqDtf0elgDG0eraYJBbkqPVGI4mIs8R6RX0PlW0QlSjJcBUblXduL9we5YEgwcAZqCOlublXY25o2qQQWniPcVO9S6PZ0+m2Xb7C8xEpbO5QcGGQHIGCTjtE4FVXUVrEUyVds92zl+n9e1nTyqkHyzlUuepCP/tsDj/tNSGp8bsd9yyzqzKF8t4Nu37uhnJxAwO5M1r+XdsofpuWWwfz2iT7gxtb9mrZ8MWLO2/ai6PN2N+GWKp5c7WLAbhEnn359893Syisx3XoX13xk8PZkl4F6q+mZ2uXTad9jAAAlseoMIkmTEe4IGa7zw//AIl2Lp8vVL5Dgkbs+WY7mfUn2Mge9cNoNyeZbXbDtkkq+5RgDarEr6RxDCewrNojcu7kvWwm4bNzMsNt9QC3DLEyMDOec4rO61B/Env8i1TcuGe22rgYBlIZSJBBkH5BFanWeq2tJZa9fbaij9SeyqO5PtXjmj6pqdETd07eXbjc9poK4O1iVU7Cd3Owg5GBUN4u8W3+oXUFxYtgQqL9CmILHvJznsMD5jbVow08pkq7NXY9j8LeOdJr4W2xt3SP+lcgMe/pIMN74M/FdNXhn+G3Rlt63T4zudoOdsW3P74Fe51UywrSqVWuAUpSgFKUoBSlKApFU21dSgLPLHtVr2Qay0oCH6j0lLilWUMp5BAI/rXAdc8ExJsH52Mf/i3/AJ/evViK19Rpg1TjNxeUQlBSW54Y+p1Gnb1EyBthwSQN27DckSPcjtkVksmy5m2xtM5A24ZcmNrLAUj78AFjJIFdH46uW7jjT24Lq0u/5beCQhIGWMfT8Ac1yPVrdq24FgtKYZicbl9iO/f9vavXp+OKzy/49TzbPhk8cErrus6i1ZuWnYIzqyhiS6YgHOWUieGmJH0xXGPcazAurBOVIIKt8qwMEfIJroOm9UKH8UeYsEZALDHZmBIHxx8czi0nRbWpuAsoSzuggt9W0AlQTy0QSeBPaQDCfSR3b2/gsh1EuOSNtdPG+5a6hYdSyg27ikkJ/wBq/Up4+/tyJjpuuXbbsva8wKRsMbnEwAu04YfHfHYQc3XNchUWbQUqseoKwjbgBdxkSIknmK3/AArd01m29wnfqYIRMBhOPwy2CT789o9+V0KFeqS37f76HbLdctMXsT2k0/8ADlFkG6+5h5hmII3CRBLkNwMDMd90bee4m2zrLAuoTtV7ctJyRO4gho/NPznJrV0+u02phNRaNu6CAGQNvLe8qN26YMGRWlf1V25Omt3TcWTudjiJgKCO2QCc7iYGPqpjVKUsS9/9TRNzjGOV9/qjR6gtoeZb0wm2TLsSCSAZCr/kBEz3IB4Are1CWbVnyoViVRkAJnKgtdeDmSfT8ADGapb0NuyrXXS4/ltshgApcxAZASQuZyc8RzWjf0iagNfvOQF4uIfWWPCWx7/EYHtXOr6rCVdb9yzpunT+Of7G/wBK0zx+Fbzd9O0lQWVRLbGbjIzMgyBmsb6xmF0kBPLKmDkbZCFHBwYMEGMeoCBAFOj6kKjXb96dQVNpFAYeSARJYQIOOBg9+9QPUdeLm61acifUxbLu2fUQOwk4+5JOIV3TjHNiy+3qcnVGUsQ2Rb1brRvuLZ3KDLAAsQT3MsfvjtJ7nO/0XpnlKC5LMON3InifmKp0vQlVVrsFx8QPvFZOpdQFscbmP0qOTWSTyzQlhYJzwz1ddPrrLMR6m2GeQLno3fEEjNe1g188eDPD1zW6hGIPZnY/SqgzP27Adz8V9DrUZYOorVaUqJ0UpSgFKUoBSlKAUpSgFKUoBXGeN/FTWvwNLm82GuDItcSB73IMhefg8Vk8Y+J2thrGlZfO4ZzlbWBiBM3DIhfn9K88uhmY27BkqAlxnI3EkmVDDLlvUCCJ5Ij1Rrop/NIzXW/liYrts7ns6SWb6nd2BMmUO08SxeCRnMTzWXV6ZQgtW2UTJVXGYYJkMR6SSv1NtnMbVjc1upt6e2qpmRuVJ9J3QdzgGCAeMmYgHZg6VrU2jL3h5rMoABcoyvwWgfVJzj3jEVsnKcY60smWKi3hss0SpZuf/UgqFE5E/M7e8gEL2kqciayazV6U3BdZfMtceWvYsh23G9I9UzhiZ+wrV1Giu3tnmXVCosvu3fgLMS4I+owIXljHPNWIlzVsun0dtvLWWCyNzEDN263G48ewkKPnli8RqTbWOfInX8Caxkyroxct3L6OiIpMWiRvEAcZkEmYAB/StR7RGGVlJzDAqT9gealtb0i7a0Cs9lrd63qTJ2+oqySGnuAVj2rTs9eW85bXBrsKQhTaNrEgliogGY96lXdOK23XzOTrjLnZktp7dz+G/GvFEf6cBoERJPMEEgKDMBoBGK0dBobjWbzW1JBKlTjcwtsSRtBn59pTmsmpF25at3blwPaLErbSDc9TlRIBG9+JnJH5q2tRqWvv5VrfbtIqlwBsaFx6UaNo7AEx3PvUoW5zjz39MEZVtckTqurXLmmXTnbsBGdstAM+8fr7d62bWj01lrItTqGVrhVJ5ZiuwsVAlcfSIPzWLX3yrsrql0gkEsrK8jBDFdp3CMzP3q/pevQXU3qi2jIYKD6vSYVmJLQTEiY98Ut6aEo6kvN7d/7Fd0k8ZLvEOhZrGo1RuKdzbRBJZ23KpIxAE7ozwBXP+HFFy4WcKWVcNHqyeCe9dP4svJ/CPD213PbW3bQ/l3bsjMRE+k7Tkx3rlej6pbK3GP8AlA9zzXnTk5c+xtgkiZ6lr1tKSeew7mtDonS7mrvKSZa4donC/I+wEz71k6Xpbt68GVgxcbYH5d35ZPB7z2rvfCHSgLiuNv4L6hCRyY2osfGGP6/NUSeNu5YtztPD/TLektC3bz3Zogufc/2A7Cpy01RtmpGyKiSM9KUoBSlKAUpSgFKUoBVKUoCtcX4z8Wm238LpCDqGhWflbO7An/Oew+R3gHN4t8S7N1jT3FW5B33CQfK4wB3fI+ByfavOOo6O7pbeGnzCN9xd/mLJJk+qCTP1c8ic1ooUNaU3u+F9/wAdyi6UtL08d2a9y88m3ZY3bhGXn1CQd1tWgFmPr5mZMCQSdrW37WmS35c7oMKGBD7o9TlIDIIx/NH8tWtqremsqEyXVWAlxvOQWYGCLfGIG6IAgFjzt26zsWclmYyT3J/T9oFetXXreXx/J58paeOS67dZmLOSzMZJPJJ/5xW90zQXC49CncgZbm47bPqEP6DJecBeS0Ad6p0uw6uSRb2m3uZnhrdtZybg5mQBAIMgDMxW/wBA6kX1C2bFpmt/zEjzZiG1DsZWYkFWBUKdvczC+7KxHhE6q8by5I+6l7V3RprCsFBLnzDBYn6r95hjjiMAQFmc9j0Xp1o6dl6XqY1Fs/iMY23iJjcrAwnO1h881tacNZD6l3XW6e5bFu6baglFTcTtEneks24duwgQMGo6VetJZPShbtWbjC7cuFgWA+ob2bm2FnAnP7nDOzVsvp7mqMcbmv0bxbrQNUuoRTd09sXArLtMKwDzt5wwII/rWjrOoN1LymewqW59KD67zjEm4FlbK/mPwQJP03+IeorrLgZV/BUNbDL6H1RUgssz6bCkBmY4WOZiNPqfWb2lRrJCi7Poe3HlhPp2qn5NuzbtYY2zzJaUI75S3ON+fBBa3T3NHfUhl3LtuIwkd5Eq2VIIgq2cfqZQ6wbvO11twxAFo2/RtgsWEKQQ0mZOa1en6KfxtSHYuZtrJDXDxiPUckRGBGYEVlN/+HWbkm8N2HGB5gzwdrLyCSCW3YIiRfJKW3f0+/3K4towajp1y3bt3GZX8zaQFJL+oEicZOM+xIrdtdPsrYL3GJaMKMFT/Lnk+4jA7jvA6DqTWbiXE2lhJAInkEEFeMyambeqsagu18N/EEgIttfSQFhVAmJkfmmpeLNcvK9OSPhxfozAekBrLNdBXhllTtAByzRBI7enOZiKjenaMO7C2gIf0hTLlScegnJPsTx+lTjXLurKpeQooYeYFBBJI5gyZIg4GJk+42ulX7f8XbtqFDiQWWQim2LgCKpUTiCT3PHz274q28ZfP6HK5NSSzsb/AIe6YIsNbUiHuFj7BQVUfOZP612vTtKqCFESxY/JYyT+9aXS9CLSKikkCeeckmprSJXjHpEhpUqQQVh0yVsigFKUoBSlKAUpSgFKVSgFcp4x8SeSpSyy75AdiwG0T6wpON+2ft7GDGTxV4iFlWS0wDAHc5MKmDiY5kQfafevL+pPbuuiXrjWhADQkwJ/MSZDHBg7oxuJM1pop1PLM91uFhGfqKXdQLaSr6cFSXT6uIZmk5IBYwM9iJp1DUrp7exLvnWmXCmZuQzGWJg+VxwBuiOzGsXWdSAQbtpECStu2og3Igbng4TEwDkyAeSOevXmuMWcyx5P9vsO0dor0Ken14bWyMdl2nOCt+8zku5knJJ/5/QVsdBG929OVXcLhYqlqD/1GgTjEAZJhYzV2ktWPNm9ua1sO0CZ3QPqCwSOePitnU6C42lLWdq6YMzAZDvtJG5zEGJgAnHtJkzu6hP4Ft9/exyqp/i5MNx7mruDT6UMVLbiWgNcYfVevEYAyYHCjAzJPR2fDb6e0qNeQ6S6wN+/ZB3FYG1C0n8In83AJzioXwnfW6RpNy2FusfNug/iXFxtsg8LJn7z+h6jrWvPT0v27ht+W6eVptMgkBSCGu3CcidxmZ3GfvWO1tPQvv1NMEmtTLetdSHTzci4jh0FvT6a2BstrB/Euc5ye/qk9uOQ6Il1rW13u/w0kC2rEeawElFHsB6neIUZ5IrV6L0nzfU+7ywwWFjfcY5FtJxMZLHCjJ7A9L1LqP8ACIQu3z2VFQJO2yvOxVMMsSCCZ3NJIVlqWhR+Fbs5qb3fBg6n1UaVQF2/xJADAf8ATtIAQLagMYgwylTJwxJ3RUX0rpalTf1DHaIIXO5y3BOCZOCAfqx2OYdyWJLSSSSSckzyTXUFvJtC5qWNy7kW0JBA3T3nODk8jcI5k2uOhbcsgpamWa8G2oe+zeewm2BC7B+UELAkQASy5EKI24599SXJZ5YmPvgQAR2EDt2rY12ivABrysAYAJkgRkLOYj+U1vdD6bb3Jc1DqqM222r4DEcs0Z8scE4k+mRkhnSs5GMvBDKm04yf6AVdAIrq/E/RdNbcfiLba4JG0bl+7BPpB91x/l71zur0r2o3DB+lgQUaO6sMH/TvFcrmpLKOWprZm5pdePIu27nqDZEzuJ27RnsBCmf8oEZxHdLu+TcS53Rlb9jn+lZunqjND8Qe8ce57Y/4eK2NT0wJaLmQSfTMgjiFKx9UEk5wRHvV0ZRinHzKcOST8j1y1Bgjg5H61JaNc1z3hV2bS2S3OwL/APiSo/oK6TR14rWHg9ZPKyS1kYrJVlqr6idFKUoBSlKAUpSgKVw3jnx0mlPkWPXdkC4VP/THcA/zkce3J9q7hxINfPGl6WGvumoui1G4l2zuIOYJxPJzWnpoQk259uxm6ic44Ue506objMbrCxtRriBzH5oBYzBuSMCfTBMlj6ef1vUmt+nhgdyqebZiN2SSHgwBPpkk+rCZ9b4nddyWwkAbFcbix2+kXCWOSQAROR78zD9I0xu3lGw3PzMo5IkZPciSJjMTW6vpt/EnwjLK7bREy3dXb1Bm6dlw/nEm20CBuUZXAGVkf5aw3tK9uNwwfpYEFG/9rDBrt9cLHl+UgXUSId1ClxJgbAODJhVEBSRMAE1DazoV3SJKuLk/VZK7pA7lchoxkARODVlXVxe3Hkn97EZ9O+eTmNa7AEIJO0xmCCeCK27N8brYUyfrKniU2khk781o9Rvxd3Km1YX0yTGOROY/er9NqFuNP0leD+YVk6jWrHJ9zXSouCSJ+/qbWrdm1RFsKpC7JgknILEEiOw/4RtuLAW8saViXF2N191VztgE4LGF3HABHbmD81lRwAXJYsGAHcgkFf349+Kk11hDW1LG7aSHFstNsgNlY7Cf0zVcZ42RKUfMkv8A1qzasLdthTenZbT8unCmYAmTPJf85OTErXKFyzSxJYmSTya6N9PY1bu7FdMFCgL6ZaSxLTgGMCBmIqFu6G4ihyh2HgkYPzWqmUPcz2KXsW6PR3Lz7LSl29h7DuSeBXdeD+htYZhqfLUsoCBiCZkwEYmJmSQM4HviI8A9VtWblxbsL5m2GPA2zgnsM88YrpOq9Vs6ey5uXUv78IhKtP3ycd5/2rxf/S625XeAofDt7+/Gxv6WiGjxM7mJemG0xXycPuH1bjckmJxJy0liMRXH+JtDet3vxgBKgKVI2kIAvpA+kf5YxNbnh/rW1vUdhCtktAck4BcyVhTAMx6R71j6wg1d92tXjcaSAtyFLAceUcKR/lMH23c1r6OqdUmpLCKeonGa2e5Bba6HwYLbM63boCkYtNGy4fc7htkdu9YOneGL95HaNm07QHBBYjkfEfNQ+pt+TPmDIJULIMkc5HYdzW+TjNOKe5jWYNSaJTqZsWr02JIVuJlSVIys5A5iScwQalOh9JbWXA7yLSQBwCY/LgRJ7xxUf4f6W2rKFhAWdzRiCZEfOSAPtXpOjsqihEEKMAf8/vWW2zC0rkvqry9XY3NOgUAKIAAAA4AHAFS+jStDSWpqb01qKyGs2EFXUpXDopSlAKUpQClKUBSuW8S+CrGq3Mv4dw5JAlGP+Zff5H9a6k1Q11PBxpNYZ4F1nwre01wLdGwEwHMm2fkMBn7RPxVuo1XkWltKg3PbadrA5eVLEqDukQVgiJIMjFe86nTrcUq6h1PIYAg/oa4DxJ/h6hltLjn8N88/yMeP1/ettfWN4Vm6MNnS6cus4nS6Z9Kh1BP44ggtuIm5AKEFfUxU3JIPpZIwa2uj9ct3XZ9WyqywRAba8GQpGYC8wOSQTJUVFdb0d5bjeYrK2CVPMgAFj2JMSSOSTUWVrdGqF0c538129DN40q5Ywdh1PQjXvviBEqysDAHIP8zGQT/KNvMkVyXUejMGm2GdDO10EkgEgyB8gie9ZbXUryW/LR4SSdpAIzzyP6VP6TrtkLsTaty6F3FlaFaIhI7DhFkDAE1U67KVjGqPl/b8i+M4Wb5wzjkvtbEHj3H/ADFbmnuoDvUjfET7z2I/b5rodb0K1s3N+HdY7QoaYPu47mJZmECASAO/M6rply2u4rtBiGBBUzwcHg9j3qrwoWb1v2f9FyslHaa+/UzK5S2A4yWHYlYZufiAamh1JmNu1qCblm3tlAAGKiQo3CCQPYmubTUNID8Vt6e+N5Ke22CTEc/pWdqUHiRZtLdHR6Kyr+Y9gC2itaMF2RiybyCQjYtwcg4wKgdd0m6m240Lun0xlZkxtP8ApjgTOKut3FCDzInIIPfkiD37VF67xBcJgBTAgbpYgDsJOKlUo6m+7x8vUrtc9OEbVmw+J7DPeazfwre374/vUK3Vb55ePhQF/tWs7s31MT9yT/etkc8IyST5Z2NrxDds22U3QRt2gbpuD4UgzH3kDkZrQ6F0m5rLoZh6e38oA/0H9T+taXQejNfcADH9/wDb3NerdK6etlAq/qff/as9s1DKjyXVQc+eDZ0GlW0oRBgfuT7mpbSWJrBpbM1PaHTVhZuSM+j08VvgVRFirqiSFKUoBSlKAUpSgFKUoBSlKApFY3Say0oCB6v0e3fWLihvb3H2PIrzvr3gpklrUsPb84/0b+9ewMtat/Sg1ZCyUHmLK7KozWJI+eb2icHbtJMwAAZn2jmfipLpxs2LW9iC9y20HngwFT0ETuEGeMGCOfUus+G7d7JEN2dcN/v+tcH13w3dVt14s6AEB0AkE/mZe59zOYHqxW+PWqa02fIwy6WVe8dzR6eL11nvX2iy0HYxEFXlxDHIAK2zBgMpPastnX/xuAPSuCrJgA4Lnnc3AAwBMmYArR1m+6+0kiyWthm2woJ4zEhC24hThZ4wKv1OrJXyNOCCdy7TK+WEJfkth/r3NJEDtwJyqUvijz2xwjkbWtn9WYupdGtswGljHp2kkhyJLATP0iJPHqGQcVAavSNacqPS3cTI/Q/vXWDVrpLYJJusfSGYqXKxPpGQbcsSCTySO2Nm3p0uJ5l6WVvUu5JuEt9bEDMyICAxAHJzUXY4rFizHs+7ZalneDw/kcOdZCsr8mMn7itW3oixklQfYNP/AMZqY6hox5htp6pgledh7pOZ28E10HSugoFBM++MSff7UsrhTiSfPCORsla9OODkF6O57/srf6gVt6HoBdgvqJPaFH/9H967+10m2eVJ+5P/AJqR0fTUTKIFnkgZP61n/wCiZZ/zp8mv0bpa2FCqBPcgf0HxU3prE1dp9JUxotHWaTyaIrGyK6HS1MWrcVbZtRWeoExSlKAUpSgFKUoBSlKAUpSgFKUoBSlKAUpSgLHtzWnqNGDW/VCKA4bq/hZSS9om0/uvB+4/8f1riNV0ltLu3K4YhxuUyr7srDflIYBgeZHFe2XLQNR2s6argggEHkESDVsLZQ4KbKYzPEdLZLMbmp3NCbl3AmQp2k4YSFOSoIxJ+9vXOotqHGyQF+kiQxLAA9+JBgY5+TXfda8HyrCySoPKEnaY9j2/Wag9B4WYP60KKOSWBLfAg4Hua2rrI/ia37eRkfTT/CnsR3h3omNzDH947D4/vXX6XQE9q3tH0/gAYFdDodABWOdjk9T5NtdagsIitL0r4qRtdMAqXS0BV8VVkng0bWiArbS0BWSlcOilKUApSlAKUpQClKUApSlAKUpQClKUApSlAKUpQClKUAqhFVpQGG5ZBrTu6AGpKkUBH6fRgVvKsVWKrQClKUApSlAKUpQClKUApSlAKUpQClKUApSlAKUpQClKUApSlAKUpQClKUApSlAKUpQClKUApSlAKUpQClKUApSlAKUpQClKUB/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4" name="Retângulo 13"/>
          <p:cNvSpPr/>
          <p:nvPr/>
        </p:nvSpPr>
        <p:spPr>
          <a:xfrm>
            <a:off x="647677" y="1424970"/>
            <a:ext cx="4730719" cy="70788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lIns="91440" tIns="45720" rIns="91440" bIns="45720">
            <a:spAutoFit/>
          </a:bodyPr>
          <a:lstStyle/>
          <a:p>
            <a:r>
              <a:rPr lang="pt-BR" sz="4000" b="1" dirty="0" err="1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App</a:t>
            </a:r>
            <a:r>
              <a:rPr lang="pt-BR" sz="4000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 </a:t>
            </a:r>
            <a:r>
              <a:rPr lang="pt-BR" sz="4000" b="1" dirty="0" err="1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Android</a:t>
            </a:r>
            <a:r>
              <a:rPr lang="pt-BR" sz="4000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 - Código</a:t>
            </a:r>
            <a:endParaRPr lang="pt-BR" sz="4000" b="1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</a:endParaRPr>
          </a:p>
        </p:txBody>
      </p:sp>
      <p:pic>
        <p:nvPicPr>
          <p:cNvPr id="9217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43608" y="2060848"/>
            <a:ext cx="7056784" cy="47971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Logotht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954498" y="0"/>
            <a:ext cx="2189502" cy="980728"/>
          </a:xfrm>
          <a:prstGeom prst="rect">
            <a:avLst/>
          </a:prstGeom>
        </p:spPr>
      </p:pic>
      <p:grpSp>
        <p:nvGrpSpPr>
          <p:cNvPr id="2" name="Grupo 6"/>
          <p:cNvGrpSpPr/>
          <p:nvPr/>
        </p:nvGrpSpPr>
        <p:grpSpPr>
          <a:xfrm>
            <a:off x="-504056" y="0"/>
            <a:ext cx="2627784" cy="1772813"/>
            <a:chOff x="3550856" y="2892326"/>
            <a:chExt cx="1367683" cy="923330"/>
          </a:xfrm>
        </p:grpSpPr>
        <p:sp>
          <p:nvSpPr>
            <p:cNvPr id="5" name="Retângulo 4"/>
            <p:cNvSpPr/>
            <p:nvPr/>
          </p:nvSpPr>
          <p:spPr>
            <a:xfrm>
              <a:off x="3550856" y="2892326"/>
              <a:ext cx="1367683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pt-BR" sz="5400" b="1" cap="none" spc="0" dirty="0" smtClean="0">
                  <a:ln w="31550" cmpd="sng">
                    <a:gradFill>
                      <a:gsLst>
                        <a:gs pos="25000">
                          <a:schemeClr val="accent1">
                            <a:shade val="25000"/>
                            <a:satMod val="190000"/>
                          </a:schemeClr>
                        </a:gs>
                        <a:gs pos="80000">
                          <a:schemeClr val="accent1">
                            <a:tint val="75000"/>
                            <a:satMod val="190000"/>
                          </a:schemeClr>
                        </a:gs>
                      </a:gsLst>
                      <a:lin ang="5400000"/>
                    </a:gradFill>
                    <a:prstDash val="solid"/>
                  </a:ln>
                  <a:solidFill>
                    <a:srgbClr val="FFFFFF"/>
                  </a:solidFill>
                  <a:effectLst>
                    <a:outerShdw blurRad="41275" dist="12700" dir="12000000" algn="tl" rotWithShape="0">
                      <a:srgbClr val="000000">
                        <a:alpha val="40000"/>
                      </a:srgbClr>
                    </a:outerShdw>
                  </a:effectLst>
                </a:rPr>
                <a:t>DEV</a:t>
              </a:r>
              <a:endParaRPr lang="pt-BR" sz="5400" b="1" cap="none" spc="0" dirty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FFFFFF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</a:endParaRPr>
            </a:p>
          </p:txBody>
        </p:sp>
        <p:sp>
          <p:nvSpPr>
            <p:cNvPr id="6" name="CaixaDeTexto 5"/>
            <p:cNvSpPr txBox="1"/>
            <p:nvPr/>
          </p:nvSpPr>
          <p:spPr>
            <a:xfrm>
              <a:off x="3874828" y="3229771"/>
              <a:ext cx="706409" cy="2858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dirty="0" smtClean="0"/>
                <a:t>Rio Claro</a:t>
              </a:r>
              <a:endParaRPr lang="pt-BR" dirty="0"/>
            </a:p>
          </p:txBody>
        </p:sp>
      </p:grpSp>
      <p:sp>
        <p:nvSpPr>
          <p:cNvPr id="8" name="Retângulo 7"/>
          <p:cNvSpPr/>
          <p:nvPr/>
        </p:nvSpPr>
        <p:spPr>
          <a:xfrm>
            <a:off x="1763688" y="221739"/>
            <a:ext cx="5183855" cy="83099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800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Mini-Curso Arduino</a:t>
            </a:r>
            <a:endParaRPr lang="pt-BR" sz="4800" b="1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</a:endParaRPr>
          </a:p>
        </p:txBody>
      </p:sp>
      <p:cxnSp>
        <p:nvCxnSpPr>
          <p:cNvPr id="10" name="Conector reto 9"/>
          <p:cNvCxnSpPr/>
          <p:nvPr/>
        </p:nvCxnSpPr>
        <p:spPr>
          <a:xfrm>
            <a:off x="179512" y="1124744"/>
            <a:ext cx="8784976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8679" name="AutoShape 7" descr="data:image/jpeg;base64,/9j/4AAQSkZJRgABAQAAAQABAAD/2wCEAAkGBxIREhUUERQVFBQWFxUWGBcVGBgXFRggFBgYGBoYGBgYHCkgHR4pHhgYITIhJSktLi8uGB8zOTMsNygtMCsBCgoKDg0OGxAQGzQmICQsLC8sMiw0LCwvMSwvNDQsLC8xLCwsLy8sNCwsLCwsLC80Lyw0LywsLCwsLCwsLCwsLP/AABEIAOEA4QMBIgACEQEDEQH/xAAcAAEAAQUBAQAAAAAAAAAAAAAABQECAwQGBwj/xAA9EAACAQMDAgUCBAQFAwMFAAABAhEAAyEEEjEFQQYTIlFhMnEjQoGRFFKhsQdiweHwM4LRFXKyJGOSosL/xAAZAQEAAwEBAAAAAAAAAAAAAAAAAgMEAQX/xAAuEQACAgEDAgQEBwEBAAAAAAAAAQIDERIhMQRBE1FhgSKh4fAyQnGRscHRFAX/2gAMAwEAAhEDEQA/APcaUpQClKUApSlAKUqlAKVE+JPEFnQ2t90yxwlsfU7ew+Pc9v2ryPS/4k9QGouMRgkEW2UeUB/KD9QI9/37UB7lStfp2p821buEbS6I8TMblBiYE88xV1zV21uLbLAXHDMq/mYJG4gew3D9xQGelUpQFaUpQClKUApSlAKUpQClKUApSlAKUpQClKUApSlAKUpQClKpQCoTxV4ltaG3ub13Gny7Q+pyP7KO5/uYFYPGXiu30+3J9d5gdlv+m5vZQe/fgV4J1rrH8UW1V67dW6HyI2k7eFSfyx27TmupAzeIettrTdu6t7qXFICkelY5UWs4j/c8k1EaTrha4GaSske5iMT71BdT6k+oub3P2E4H+/zVuiJkASZ4AEn9qng4fQHiDxSrdLazo7xXVJb01vaBDNvNtHVSSI5IL4Ag571zP+GfUbj9Sto9wuLR1CKAWa2m6Ay2y2dsoInnbPevN/8A1V9sb22n8rZjJwrc7fjt81K+GNe1q6G0xNtwdyxE/YTzxxUHBncn1HdvKsbmCyQokgSTwBPJ+KwdN6hb1Cl7RlQ9y2SRGbTFG5+Qa8J8eddbVW7Vy5e+nTAMu2A1y5eIAto49L7R6n7ACJr0f/B25u0BksYvXPq7SFbHwZnOZJqJ07mq1SldOFaUpQClKUApSlAKUpQClKUApSlAKUpQClKUApSqUArlvG/jK309IEPfYStv259bxkLjjk9u5E91a+1uxddI3JbuMs5EqpIkfcV836vUXvMa/cueZvncHElmMxngAfsAIjtXUgWa/qzXnXWHUMzsSWBGWjBUgjAHGMAD7VzXUbrXW3P8/YfAqQjzWPmNtPb2+wq/qKPbRQ67lbCxzj3Hap+hwgLulIiM/bPNSfT9KbYV/VuMwTgf9pHOO/zU14c8PM03gwlVLbGO1iM5URlcH7weKkPEfUrRttba1tveWF9IAUTwXnkgf+6Oxq6t4ljGX/BVN5XJxWt0Vy39Q9LElSCIOfjv8Vk6fabaWgbQwWSck8jaOe3IraudBuIyC6AC0FfUBI4MtOP1roOrdPs6eztUrvLqYUyoBGJOYXggk53A84Dw3jLO+Is4RFI4YeuWHbd2/wDNdF4I8SDTa60We4tuYubJKkbWjco5HfjFchfvEEqOdwH2yJ/pXQ+H+jXCXa1uuKQCQBtLgdzOQkyOxYiAOYjGvO74Oynj9T6S0GutX0D2XW4h7qZH2Psfg1sV4X03VW7TBtM93TX1UbkBYm4QAdpBlSDkQQIPau08Nf4kpdhdSu0x9a5GO5Tn9p+wquVb7HVNdz0ClYdJq7d1Q9tldT3UyPt9/is1VkytKpSgK0qlVoBSlKAUpSgFKUoBSlKAUpSgFUqtUoDU6us2Lw97dwf/AKmvnDVLvtwDkMP6A4r6M65ZZ9NeVSQzWrgBGDJUxkV849StlbcXBBPG3ORwZqUU3wRbS5Ne9qQhC6m2WBHp2xn5+K3+idCubDfJ85Av0ZJAMcqT9PBx8H4q7pXSrtsC7qB5ymB6vUoz37rz7H5jkZeq6wG4V0e/czBYPrIjlVbIPq7ZAjEZmyuDe0fp9CE5Jc/Uyay+txtumUpdAUHaCbdv+ZhKyGIgQo3TjnjNo9M+9WtsDB3N5qhmJzLuST7QACIg5hWNbfTBas+WLpFu/O9g4LAMRAZyRBxJg4EmCIgyt3RhLd3dgiCszEk+prjEH04EYIaMcBVu3h+Hj98/QqypcnNafTWPOuum9nUO6JcQbHiZJY/SuScx2zOKs/gGuB9RcZbAKlkBWUcERAXiD/KQZmYit7zbTbfMfzLakbrYwzAfSzbuQGmLcnBmT6qrrbRcM7ISHcvbslmAG6JdoIMlRgD7/SM7YvThy27fQzNZ2juc5dBdWITapI3bVIWRxuJmDxiYwMV1NhtPsN2xeazdjIYn3HoCgRGAIEgAcVZqdNcewtuwPJtEDzLbuCd8qRuc4BYEHadsRmJExmq0ZsWkuXCu24W27WVj6DDEgHAz3rs41yWW1Hft/ZyDmntvt94JW/1PcysTbvXsICE2ovIVgWUGQW4GK1bNooE8td0k7l4Z+VU+4hgSBHYEzOLum6nTsgW6gg7SrKIJ5+ppDCZ94ELjBmXXpQCb2ZjJNon0eZO8Ify7iJ7bpKnjtWa6tQ448vP9C6uTlyY9F1G5p2LW7mx12T64DC4BAUERcQRMkES5jBBPddF8byANUmwnAZc9hIa2Mggnbic9hXnaK3mtdaWAmTb2nbAxtVC2cAA/lEnmCNS2dkG8+yJ8q3cOxctuBeciWAKhuYE45zuGr2LlLB7D4h8VW9PY820BqCRuUIw2kfzFxIArL4d8UWdXbVh+G5AlGYGCe24YP9D8V5D4hXUPpbM2DbVSxdLfrjgISFnETnME1D+FL1w6hfIVyMhzBCBYzuPH2HvFUuJcnsfSVK4DwBrtUdVftXb/AJtpU3KkD8M7lEbueJxXf1AkKrVKUBWlUqtAKUpQClKUApSlAKpVaoaAVw3jfwtZZUaygRrl1LZA/wCmfMMSV7EH2ruKiOs+q7pkP0i4bjHsPLU7RPvuIpnHAwnyeSdasaq0rD8vmMpuQSjshIOfpme5WTUR061bAVSr+cWneCFKn8oR5jnJLCPaOT7bodGbVrydyXE9U7l+rexY7gSRyTXKdf8AA6PLWCLbfyGTbP27r+kj4rXR1GlYkv8AfqZbaG3mLOMFlbNxrt5TqUPpDlistkgkTJHpOePY1hsdWLbxqC90MPzEsqn3KSJ4HBERNWdR6ZdsHY6suSQDlT8g8Gt7T2rGpOwIbNwA7QvqVu8knJjOOY7ntvi62tS3/r27exkepPD+/cp0PR277XH2hTbUEIPoE+kM7NMmcxGT2ORWz4mdReC2lPmME9AJb1R9bbuXMAgcDkkiK0+reatpLRRPKQwLiL9RAIO5vfmfkE5ipPwZprJBIuAX+IOCJnFsnB4z3PtVN2y8WSzjhc/uW186E/1NbSeHL1lkugq7zLIwlWkyQST6p7zH3qH1HTrg1Zu3baPYFzc9sLCwcbGRhKj23foTzXpb3HVdzHdHG1fUSfntXF+JOvlvw12l8y45tjuisDz79u2e2JdVrlixZ+Rq8DSvgeCG1Vu3J8pSlufSpO4gCIBbv/zmrtP1B1OSWXaVgkboYFcNEiJx2+DxUXcveUMHnAXsSe2a39VYe2dt1SjwCVOeR2I5HzXrUXV2rR3MNtU63q7E7q+vJqDtf0elgDG0eraYJBbkqPVGI4mIs8R6RX0PlW0QlSjJcBUblXduL9we5YEgwcAZqCOlublXY25o2qQQWniPcVO9S6PZ0+m2Xb7C8xEpbO5QcGGQHIGCTjtE4FVXUVrEUyVds92zl+n9e1nTyqkHyzlUuepCP/tsDj/tNSGp8bsd9yyzqzKF8t4Nu37uhnJxAwO5M1r+XdsofpuWWwfz2iT7gxtb9mrZ8MWLO2/ai6PN2N+GWKp5c7WLAbhEnn359893Syisx3XoX13xk8PZkl4F6q+mZ2uXTad9jAAAlseoMIkmTEe4IGa7zw//AIl2Lp8vVL5Dgkbs+WY7mfUn2Mge9cNoNyeZbXbDtkkq+5RgDarEr6RxDCewrNojcu7kvWwm4bNzMsNt9QC3DLEyMDOec4rO61B/Env8i1TcuGe22rgYBlIZSJBBkH5BFanWeq2tJZa9fbaij9SeyqO5PtXjmj6pqdETd07eXbjc9poK4O1iVU7Cd3Owg5GBUN4u8W3+oXUFxYtgQqL9CmILHvJznsMD5jbVow08pkq7NXY9j8LeOdJr4W2xt3SP+lcgMe/pIMN74M/FdNXhn+G3Rlt63T4zudoOdsW3P74Fe51UywrSqVWuAUpSgFKUoBSlKApFU21dSgLPLHtVr2Qay0oCH6j0lLilWUMp5BAI/rXAdc8ExJsH52Mf/i3/AJ/evViK19Rpg1TjNxeUQlBSW54Y+p1Gnb1EyBthwSQN27DckSPcjtkVksmy5m2xtM5A24ZcmNrLAUj78AFjJIFdH46uW7jjT24Lq0u/5beCQhIGWMfT8Ac1yPVrdq24FgtKYZicbl9iO/f9vavXp+OKzy/49TzbPhk8cErrus6i1ZuWnYIzqyhiS6YgHOWUieGmJH0xXGPcazAurBOVIIKt8qwMEfIJroOm9UKH8UeYsEZALDHZmBIHxx8czi0nRbWpuAsoSzuggt9W0AlQTy0QSeBPaQDCfSR3b2/gsh1EuOSNtdPG+5a6hYdSyg27ikkJ/wBq/Up4+/tyJjpuuXbbsva8wKRsMbnEwAu04YfHfHYQc3XNchUWbQUqseoKwjbgBdxkSIknmK3/AArd01m29wnfqYIRMBhOPwy2CT789o9+V0KFeqS37f76HbLdctMXsT2k0/8ADlFkG6+5h5hmII3CRBLkNwMDMd90bee4m2zrLAuoTtV7ctJyRO4gho/NPznJrV0+u02phNRaNu6CAGQNvLe8qN26YMGRWlf1V25Omt3TcWTudjiJgKCO2QCc7iYGPqpjVKUsS9/9TRNzjGOV9/qjR6gtoeZb0wm2TLsSCSAZCr/kBEz3IB4Are1CWbVnyoViVRkAJnKgtdeDmSfT8ADGapb0NuyrXXS4/ltshgApcxAZASQuZyc8RzWjf0iagNfvOQF4uIfWWPCWx7/EYHtXOr6rCVdb9yzpunT+Of7G/wBK0zx+Fbzd9O0lQWVRLbGbjIzMgyBmsb6xmF0kBPLKmDkbZCFHBwYMEGMeoCBAFOj6kKjXb96dQVNpFAYeSARJYQIOOBg9+9QPUdeLm61acifUxbLu2fUQOwk4+5JOIV3TjHNiy+3qcnVGUsQ2Rb1brRvuLZ3KDLAAsQT3MsfvjtJ7nO/0XpnlKC5LMON3InifmKp0vQlVVrsFx8QPvFZOpdQFscbmP0qOTWSTyzQlhYJzwz1ddPrrLMR6m2GeQLno3fEEjNe1g188eDPD1zW6hGIPZnY/SqgzP27Adz8V9DrUZYOorVaUqJ0UpSgFKUoBSlKAUpSgFKUoBXGeN/FTWvwNLm82GuDItcSB73IMhefg8Vk8Y+J2thrGlZfO4ZzlbWBiBM3DIhfn9K88uhmY27BkqAlxnI3EkmVDDLlvUCCJ5Ij1Rrop/NIzXW/liYrts7ns6SWb6nd2BMmUO08SxeCRnMTzWXV6ZQgtW2UTJVXGYYJkMR6SSv1NtnMbVjc1upt6e2qpmRuVJ9J3QdzgGCAeMmYgHZg6VrU2jL3h5rMoABcoyvwWgfVJzj3jEVsnKcY60smWKi3hss0SpZuf/UgqFE5E/M7e8gEL2kqciayazV6U3BdZfMtceWvYsh23G9I9UzhiZ+wrV1Giu3tnmXVCosvu3fgLMS4I+owIXljHPNWIlzVsun0dtvLWWCyNzEDN263G48ewkKPnli8RqTbWOfInX8Caxkyroxct3L6OiIpMWiRvEAcZkEmYAB/StR7RGGVlJzDAqT9gealtb0i7a0Cs9lrd63qTJ2+oqySGnuAVj2rTs9eW85bXBrsKQhTaNrEgliogGY96lXdOK23XzOTrjLnZktp7dz+G/GvFEf6cBoERJPMEEgKDMBoBGK0dBobjWbzW1JBKlTjcwtsSRtBn59pTmsmpF25at3blwPaLErbSDc9TlRIBG9+JnJH5q2tRqWvv5VrfbtIqlwBsaFx6UaNo7AEx3PvUoW5zjz39MEZVtckTqurXLmmXTnbsBGdstAM+8fr7d62bWj01lrItTqGVrhVJ5ZiuwsVAlcfSIPzWLX3yrsrql0gkEsrK8jBDFdp3CMzP3q/pevQXU3qi2jIYKD6vSYVmJLQTEiY98Ut6aEo6kvN7d/7Fd0k8ZLvEOhZrGo1RuKdzbRBJZ23KpIxAE7ozwBXP+HFFy4WcKWVcNHqyeCe9dP4svJ/CPD213PbW3bQ/l3bsjMRE+k7Tkx3rlej6pbK3GP8AlA9zzXnTk5c+xtgkiZ6lr1tKSeew7mtDonS7mrvKSZa4donC/I+wEz71k6Xpbt68GVgxcbYH5d35ZPB7z2rvfCHSgLiuNv4L6hCRyY2osfGGP6/NUSeNu5YtztPD/TLektC3bz3Zogufc/2A7Cpy01RtmpGyKiSM9KUoBSlKAUpSgFKUoBVKUoCtcX4z8Wm238LpCDqGhWflbO7An/Oew+R3gHN4t8S7N1jT3FW5B33CQfK4wB3fI+ByfavOOo6O7pbeGnzCN9xd/mLJJk+qCTP1c8ic1ooUNaU3u+F9/wAdyi6UtL08d2a9y88m3ZY3bhGXn1CQd1tWgFmPr5mZMCQSdrW37WmS35c7oMKGBD7o9TlIDIIx/NH8tWtqremsqEyXVWAlxvOQWYGCLfGIG6IAgFjzt26zsWclmYyT3J/T9oFetXXreXx/J58paeOS67dZmLOSzMZJPJJ/5xW90zQXC49CncgZbm47bPqEP6DJecBeS0Ad6p0uw6uSRb2m3uZnhrdtZybg5mQBAIMgDMxW/wBA6kX1C2bFpmt/zEjzZiG1DsZWYkFWBUKdvczC+7KxHhE6q8by5I+6l7V3RprCsFBLnzDBYn6r95hjjiMAQFmc9j0Xp1o6dl6XqY1Fs/iMY23iJjcrAwnO1h881tacNZD6l3XW6e5bFu6baglFTcTtEneks24duwgQMGo6VetJZPShbtWbjC7cuFgWA+ob2bm2FnAnP7nDOzVsvp7mqMcbmv0bxbrQNUuoRTd09sXArLtMKwDzt5wwII/rWjrOoN1LymewqW59KD67zjEm4FlbK/mPwQJP03+IeorrLgZV/BUNbDL6H1RUgssz6bCkBmY4WOZiNPqfWb2lRrJCi7Poe3HlhPp2qn5NuzbtYY2zzJaUI75S3ON+fBBa3T3NHfUhl3LtuIwkd5Eq2VIIgq2cfqZQ6wbvO11twxAFo2/RtgsWEKQQ0mZOa1en6KfxtSHYuZtrJDXDxiPUckRGBGYEVlN/+HWbkm8N2HGB5gzwdrLyCSCW3YIiRfJKW3f0+/3K4towajp1y3bt3GZX8zaQFJL+oEicZOM+xIrdtdPsrYL3GJaMKMFT/Lnk+4jA7jvA6DqTWbiXE2lhJAInkEEFeMyambeqsagu18N/EEgIttfSQFhVAmJkfmmpeLNcvK9OSPhxfozAekBrLNdBXhllTtAByzRBI7enOZiKjenaMO7C2gIf0hTLlScegnJPsTx+lTjXLurKpeQooYeYFBBJI5gyZIg4GJk+42ulX7f8XbtqFDiQWWQim2LgCKpUTiCT3PHz274q28ZfP6HK5NSSzsb/AIe6YIsNbUiHuFj7BQVUfOZP612vTtKqCFESxY/JYyT+9aXS9CLSKikkCeeckmprSJXjHpEhpUqQQVh0yVsigFKUoBSlKAUpSgFKVSgFcp4x8SeSpSyy75AdiwG0T6wpON+2ft7GDGTxV4iFlWS0wDAHc5MKmDiY5kQfafevL+pPbuuiXrjWhADQkwJ/MSZDHBg7oxuJM1pop1PLM91uFhGfqKXdQLaSr6cFSXT6uIZmk5IBYwM9iJp1DUrp7exLvnWmXCmZuQzGWJg+VxwBuiOzGsXWdSAQbtpECStu2og3Igbng4TEwDkyAeSOevXmuMWcyx5P9vsO0dor0Ken14bWyMdl2nOCt+8zku5knJJ/5/QVsdBG929OVXcLhYqlqD/1GgTjEAZJhYzV2ktWPNm9ua1sO0CZ3QPqCwSOePitnU6C42lLWdq6YMzAZDvtJG5zEGJgAnHtJkzu6hP4Ft9/exyqp/i5MNx7mruDT6UMVLbiWgNcYfVevEYAyYHCjAzJPR2fDb6e0qNeQ6S6wN+/ZB3FYG1C0n8In83AJzioXwnfW6RpNy2FusfNug/iXFxtsg8LJn7z+h6jrWvPT0v27ht+W6eVptMgkBSCGu3CcidxmZ3GfvWO1tPQvv1NMEmtTLetdSHTzci4jh0FvT6a2BstrB/Euc5ye/qk9uOQ6Il1rW13u/w0kC2rEeawElFHsB6neIUZ5IrV6L0nzfU+7ywwWFjfcY5FtJxMZLHCjJ7A9L1LqP8ACIQu3z2VFQJO2yvOxVMMsSCCZ3NJIVlqWhR+Fbs5qb3fBg6n1UaVQF2/xJADAf8ATtIAQLagMYgwylTJwxJ3RUX0rpalTf1DHaIIXO5y3BOCZOCAfqx2OYdyWJLSSSSSckzyTXUFvJtC5qWNy7kW0JBA3T3nODk8jcI5k2uOhbcsgpamWa8G2oe+zeewm2BC7B+UELAkQASy5EKI24599SXJZ5YmPvgQAR2EDt2rY12ivABrysAYAJkgRkLOYj+U1vdD6bb3Jc1DqqM222r4DEcs0Z8scE4k+mRkhnSs5GMvBDKm04yf6AVdAIrq/E/RdNbcfiLba4JG0bl+7BPpB91x/l71zur0r2o3DB+lgQUaO6sMH/TvFcrmpLKOWprZm5pdePIu27nqDZEzuJ27RnsBCmf8oEZxHdLu+TcS53Rlb9jn+lZunqjND8Qe8ce57Y/4eK2NT0wJaLmQSfTMgjiFKx9UEk5wRHvV0ZRinHzKcOST8j1y1Bgjg5H61JaNc1z3hV2bS2S3OwL/APiSo/oK6TR14rWHg9ZPKyS1kYrJVlqr6idFKUoBSlKAUpSgKVw3jnx0mlPkWPXdkC4VP/THcA/zkce3J9q7hxINfPGl6WGvumoui1G4l2zuIOYJxPJzWnpoQk259uxm6ic44Ue506objMbrCxtRriBzH5oBYzBuSMCfTBMlj6ef1vUmt+nhgdyqebZiN2SSHgwBPpkk+rCZ9b4nddyWwkAbFcbix2+kXCWOSQAROR78zD9I0xu3lGw3PzMo5IkZPciSJjMTW6vpt/EnwjLK7bREy3dXb1Bm6dlw/nEm20CBuUZXAGVkf5aw3tK9uNwwfpYEFG/9rDBrt9cLHl+UgXUSId1ClxJgbAODJhVEBSRMAE1DazoV3SJKuLk/VZK7pA7lchoxkARODVlXVxe3Hkn97EZ9O+eTmNa7AEIJO0xmCCeCK27N8brYUyfrKniU2khk781o9Rvxd3Km1YX0yTGOROY/er9NqFuNP0leD+YVk6jWrHJ9zXSouCSJ+/qbWrdm1RFsKpC7JgknILEEiOw/4RtuLAW8saViXF2N191VztgE4LGF3HABHbmD81lRwAXJYsGAHcgkFf349+Kk11hDW1LG7aSHFstNsgNlY7Cf0zVcZ42RKUfMkv8A1qzasLdthTenZbT8unCmYAmTPJf85OTErXKFyzSxJYmSTya6N9PY1bu7FdMFCgL6ZaSxLTgGMCBmIqFu6G4ihyh2HgkYPzWqmUPcz2KXsW6PR3Lz7LSl29h7DuSeBXdeD+htYZhqfLUsoCBiCZkwEYmJmSQM4HviI8A9VtWblxbsL5m2GPA2zgnsM88YrpOq9Vs6ey5uXUv78IhKtP3ycd5/2rxf/S625XeAofDt7+/Gxv6WiGjxM7mJemG0xXycPuH1bjckmJxJy0liMRXH+JtDet3vxgBKgKVI2kIAvpA+kf5YxNbnh/rW1vUdhCtktAck4BcyVhTAMx6R71j6wg1d92tXjcaSAtyFLAceUcKR/lMH23c1r6OqdUmpLCKeonGa2e5Bba6HwYLbM63boCkYtNGy4fc7htkdu9YOneGL95HaNm07QHBBYjkfEfNQ+pt+TPmDIJULIMkc5HYdzW+TjNOKe5jWYNSaJTqZsWr02JIVuJlSVIys5A5iScwQalOh9JbWXA7yLSQBwCY/LgRJ7xxUf4f6W2rKFhAWdzRiCZEfOSAPtXpOjsqihEEKMAf8/vWW2zC0rkvqry9XY3NOgUAKIAAAA4AHAFS+jStDSWpqb01qKyGs2EFXUpXDopSlAKUpQClKUBSuW8S+CrGq3Mv4dw5JAlGP+Zff5H9a6k1Q11PBxpNYZ4F1nwre01wLdGwEwHMm2fkMBn7RPxVuo1XkWltKg3PbadrA5eVLEqDukQVgiJIMjFe86nTrcUq6h1PIYAg/oa4DxJ/h6hltLjn8N88/yMeP1/ettfWN4Vm6MNnS6cus4nS6Z9Kh1BP44ggtuIm5AKEFfUxU3JIPpZIwa2uj9ct3XZ9WyqywRAba8GQpGYC8wOSQTJUVFdb0d5bjeYrK2CVPMgAFj2JMSSOSTUWVrdGqF0c538129DN40q5Ywdh1PQjXvviBEqysDAHIP8zGQT/KNvMkVyXUejMGm2GdDO10EkgEgyB8gie9ZbXUryW/LR4SSdpAIzzyP6VP6TrtkLsTaty6F3FlaFaIhI7DhFkDAE1U67KVjGqPl/b8i+M4Wb5wzjkvtbEHj3H/ADFbmnuoDvUjfET7z2I/b5rodb0K1s3N+HdY7QoaYPu47mJZmECASAO/M6rply2u4rtBiGBBUzwcHg9j3qrwoWb1v2f9FyslHaa+/UzK5S2A4yWHYlYZufiAamh1JmNu1qCblm3tlAAGKiQo3CCQPYmubTUNID8Vt6e+N5Ke22CTEc/pWdqUHiRZtLdHR6Kyr+Y9gC2itaMF2RiybyCQjYtwcg4wKgdd0m6m240Lun0xlZkxtP8ApjgTOKut3FCDzInIIPfkiD37VF67xBcJgBTAgbpYgDsJOKlUo6m+7x8vUrtc9OEbVmw+J7DPeazfwre374/vUK3Vb55ePhQF/tWs7s31MT9yT/etkc8IyST5Z2NrxDds22U3QRt2gbpuD4UgzH3kDkZrQ6F0m5rLoZh6e38oA/0H9T+taXQejNfcADH9/wDb3NerdK6etlAq/qff/as9s1DKjyXVQc+eDZ0GlW0oRBgfuT7mpbSWJrBpbM1PaHTVhZuSM+j08VvgVRFirqiSFKUoBSlKAUpSgFKUoBSlKApFY3Say0oCB6v0e3fWLihvb3H2PIrzvr3gpklrUsPb84/0b+9ewMtat/Sg1ZCyUHmLK7KozWJI+eb2icHbtJMwAAZn2jmfipLpxs2LW9iC9y20HngwFT0ETuEGeMGCOfUus+G7d7JEN2dcN/v+tcH13w3dVt14s6AEB0AkE/mZe59zOYHqxW+PWqa02fIwy6WVe8dzR6eL11nvX2iy0HYxEFXlxDHIAK2zBgMpPastnX/xuAPSuCrJgA4Lnnc3AAwBMmYArR1m+6+0kiyWthm2woJ4zEhC24hThZ4wKv1OrJXyNOCCdy7TK+WEJfkth/r3NJEDtwJyqUvijz2xwjkbWtn9WYupdGtswGljHp2kkhyJLATP0iJPHqGQcVAavSNacqPS3cTI/Q/vXWDVrpLYJJusfSGYqXKxPpGQbcsSCTySO2Nm3p0uJ5l6WVvUu5JuEt9bEDMyICAxAHJzUXY4rFizHs+7ZalneDw/kcOdZCsr8mMn7itW3oixklQfYNP/AMZqY6hox5htp6pgledh7pOZ28E10HSugoFBM++MSff7UsrhTiSfPCORsla9OODkF6O57/srf6gVt6HoBdgvqJPaFH/9H967+10m2eVJ+5P/AJqR0fTUTKIFnkgZP61n/wCiZZ/zp8mv0bpa2FCqBPcgf0HxU3prE1dp9JUxotHWaTyaIrGyK6HS1MWrcVbZtRWeoExSlKAUpSgFKUoBSlKAUpSgFKUoBSlKAUpSgLHtzWnqNGDW/VCKA4bq/hZSS9om0/uvB+4/8f1riNV0ltLu3K4YhxuUyr7srDflIYBgeZHFe2XLQNR2s6argggEHkESDVsLZQ4KbKYzPEdLZLMbmp3NCbl3AmQp2k4YSFOSoIxJ+9vXOotqHGyQF+kiQxLAA9+JBgY5+TXfda8HyrCySoPKEnaY9j2/Wag9B4WYP60KKOSWBLfAg4Hua2rrI/ia37eRkfTT/CnsR3h3omNzDH947D4/vXX6XQE9q3tH0/gAYFdDodABWOdjk9T5NtdagsIitL0r4qRtdMAqXS0BV8VVkng0bWiArbS0BWSlcOilKUApSlAKUpQClKUApSlAKUpQClKUApSlAKUpQClKUAqhFVpQGG5ZBrTu6AGpKkUBH6fRgVvKsVWKrQClKUApSlAKUpQClKUApSlAKUpQClKUApSlAKUpQClKUApSlAKUpQClKUApSlAKUpQClKUApSlAKUpQClKUApSlAKUpQClKUB/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8681" name="AutoShape 9" descr="data:image/jpeg;base64,/9j/4AAQSkZJRgABAQAAAQABAAD/2wCEAAkGBxIREhUUERQVFBQWFxUWGBcVGBgXFRggFBgYGBoYGBgYHCkgHR4pHhgYITIhJSktLi8uGB8zOTMsNygtMCsBCgoKDg0OGxAQGzQmICQsLC8sMiw0LCwvMSwvNDQsLC8xLCwsLy8sNCwsLCwsLC80Lyw0LywsLCwsLCwsLCwsLP/AABEIAOEA4QMBIgACEQEDEQH/xAAcAAEAAQUBAQAAAAAAAAAAAAAABQECAwQGBwj/xAA9EAACAQMDAgUCBAQFAwMFAAABAhEAAyEEEjEFQQYTIlFhMnEjQoGRFFKhsQdiweHwM4LRFXKyJGOSosL/xAAZAQEAAwEBAAAAAAAAAAAAAAAAAgMEAQX/xAAuEQACAgEDAgQEBwEBAAAAAAAAAQIDERIhMQRBE1FhgSKh4fAyQnGRscHRFAX/2gAMAwEAAhEDEQA/APcaUpQClKUApSlAKUqlAKVE+JPEFnQ2t90yxwlsfU7ew+Pc9v2ryPS/4k9QGouMRgkEW2UeUB/KD9QI9/37UB7lStfp2p821buEbS6I8TMblBiYE88xV1zV21uLbLAXHDMq/mYJG4gew3D9xQGelUpQFaUpQClKUApSlAKUpQClKUApSlAKUpQClKUApSlAKUpQClKpQCoTxV4ltaG3ub13Gny7Q+pyP7KO5/uYFYPGXiu30+3J9d5gdlv+m5vZQe/fgV4J1rrH8UW1V67dW6HyI2k7eFSfyx27TmupAzeIettrTdu6t7qXFICkelY5UWs4j/c8k1EaTrha4GaSske5iMT71BdT6k+oub3P2E4H+/zVuiJkASZ4AEn9qng4fQHiDxSrdLazo7xXVJb01vaBDNvNtHVSSI5IL4Ag571zP+GfUbj9Sto9wuLR1CKAWa2m6Ay2y2dsoInnbPevN/8A1V9sb22n8rZjJwrc7fjt81K+GNe1q6G0xNtwdyxE/YTzxxUHBncn1HdvKsbmCyQokgSTwBPJ+KwdN6hb1Cl7RlQ9y2SRGbTFG5+Qa8J8eddbVW7Vy5e+nTAMu2A1y5eIAto49L7R6n7ACJr0f/B25u0BksYvXPq7SFbHwZnOZJqJ07mq1SldOFaUpQClKUApSlAKUpQClKUApSlAKUpQClKUApSqUArlvG/jK309IEPfYStv259bxkLjjk9u5E91a+1uxddI3JbuMs5EqpIkfcV836vUXvMa/cueZvncHElmMxngAfsAIjtXUgWa/qzXnXWHUMzsSWBGWjBUgjAHGMAD7VzXUbrXW3P8/YfAqQjzWPmNtPb2+wq/qKPbRQ67lbCxzj3Hap+hwgLulIiM/bPNSfT9KbYV/VuMwTgf9pHOO/zU14c8PM03gwlVLbGO1iM5URlcH7weKkPEfUrRttba1tveWF9IAUTwXnkgf+6Oxq6t4ljGX/BVN5XJxWt0Vy39Q9LElSCIOfjv8Vk6fabaWgbQwWSck8jaOe3IraudBuIyC6AC0FfUBI4MtOP1roOrdPs6eztUrvLqYUyoBGJOYXggk53A84Dw3jLO+Is4RFI4YeuWHbd2/wDNdF4I8SDTa60We4tuYubJKkbWjco5HfjFchfvEEqOdwH2yJ/pXQ+H+jXCXa1uuKQCQBtLgdzOQkyOxYiAOYjGvO74Oynj9T6S0GutX0D2XW4h7qZH2Psfg1sV4X03VW7TBtM93TX1UbkBYm4QAdpBlSDkQQIPau08Nf4kpdhdSu0x9a5GO5Tn9p+wquVb7HVNdz0ClYdJq7d1Q9tldT3UyPt9/is1VkytKpSgK0qlVoBSlKAUpSgFKUoBSlKAUpSgFUqtUoDU6us2Lw97dwf/AKmvnDVLvtwDkMP6A4r6M65ZZ9NeVSQzWrgBGDJUxkV849StlbcXBBPG3ORwZqUU3wRbS5Ne9qQhC6m2WBHp2xn5+K3+idCubDfJ85Av0ZJAMcqT9PBx8H4q7pXSrtsC7qB5ymB6vUoz37rz7H5jkZeq6wG4V0e/czBYPrIjlVbIPq7ZAjEZmyuDe0fp9CE5Jc/Uyay+txtumUpdAUHaCbdv+ZhKyGIgQo3TjnjNo9M+9WtsDB3N5qhmJzLuST7QACIg5hWNbfTBas+WLpFu/O9g4LAMRAZyRBxJg4EmCIgyt3RhLd3dgiCszEk+prjEH04EYIaMcBVu3h+Hj98/QqypcnNafTWPOuum9nUO6JcQbHiZJY/SuScx2zOKs/gGuB9RcZbAKlkBWUcERAXiD/KQZmYit7zbTbfMfzLakbrYwzAfSzbuQGmLcnBmT6qrrbRcM7ISHcvbslmAG6JdoIMlRgD7/SM7YvThy27fQzNZ2juc5dBdWITapI3bVIWRxuJmDxiYwMV1NhtPsN2xeazdjIYn3HoCgRGAIEgAcVZqdNcewtuwPJtEDzLbuCd8qRuc4BYEHadsRmJExmq0ZsWkuXCu24W27WVj6DDEgHAz3rs41yWW1Hft/ZyDmntvt94JW/1PcysTbvXsICE2ovIVgWUGQW4GK1bNooE8td0k7l4Z+VU+4hgSBHYEzOLum6nTsgW6gg7SrKIJ5+ppDCZ94ELjBmXXpQCb2ZjJNon0eZO8Ify7iJ7bpKnjtWa6tQ448vP9C6uTlyY9F1G5p2LW7mx12T64DC4BAUERcQRMkES5jBBPddF8byANUmwnAZc9hIa2Mggnbic9hXnaK3mtdaWAmTb2nbAxtVC2cAA/lEnmCNS2dkG8+yJ8q3cOxctuBeciWAKhuYE45zuGr2LlLB7D4h8VW9PY820BqCRuUIw2kfzFxIArL4d8UWdXbVh+G5AlGYGCe24YP9D8V5D4hXUPpbM2DbVSxdLfrjgISFnETnME1D+FL1w6hfIVyMhzBCBYzuPH2HvFUuJcnsfSVK4DwBrtUdVftXb/AJtpU3KkD8M7lEbueJxXf1AkKrVKUBWlUqtAKUpQClKUApSlAKpVaoaAVw3jfwtZZUaygRrl1LZA/wCmfMMSV7EH2ruKiOs+q7pkP0i4bjHsPLU7RPvuIpnHAwnyeSdasaq0rD8vmMpuQSjshIOfpme5WTUR061bAVSr+cWneCFKn8oR5jnJLCPaOT7bodGbVrydyXE9U7l+rexY7gSRyTXKdf8AA6PLWCLbfyGTbP27r+kj4rXR1GlYkv8AfqZbaG3mLOMFlbNxrt5TqUPpDlistkgkTJHpOePY1hsdWLbxqC90MPzEsqn3KSJ4HBERNWdR6ZdsHY6suSQDlT8g8Gt7T2rGpOwIbNwA7QvqVu8knJjOOY7ntvi62tS3/r27exkepPD+/cp0PR277XH2hTbUEIPoE+kM7NMmcxGT2ORWz4mdReC2lPmME9AJb1R9bbuXMAgcDkkiK0+reatpLRRPKQwLiL9RAIO5vfmfkE5ipPwZprJBIuAX+IOCJnFsnB4z3PtVN2y8WSzjhc/uW186E/1NbSeHL1lkugq7zLIwlWkyQST6p7zH3qH1HTrg1Zu3baPYFzc9sLCwcbGRhKj23foTzXpb3HVdzHdHG1fUSfntXF+JOvlvw12l8y45tjuisDz79u2e2JdVrlixZ+Rq8DSvgeCG1Vu3J8pSlufSpO4gCIBbv/zmrtP1B1OSWXaVgkboYFcNEiJx2+DxUXcveUMHnAXsSe2a39VYe2dt1SjwCVOeR2I5HzXrUXV2rR3MNtU63q7E7q+vJqDtf0elgDG0eraYJBbkqPVGI4mIs8R6RX0PlW0QlSjJcBUblXduL9we5YEgwcAZqCOlublXY25o2qQQWniPcVO9S6PZ0+m2Xb7C8xEpbO5QcGGQHIGCTjtE4FVXUVrEUyVds92zl+n9e1nTyqkHyzlUuepCP/tsDj/tNSGp8bsd9yyzqzKF8t4Nu37uhnJxAwO5M1r+XdsofpuWWwfz2iT7gxtb9mrZ8MWLO2/ai6PN2N+GWKp5c7WLAbhEnn359893Syisx3XoX13xk8PZkl4F6q+mZ2uXTad9jAAAlseoMIkmTEe4IGa7zw//AIl2Lp8vVL5Dgkbs+WY7mfUn2Mge9cNoNyeZbXbDtkkq+5RgDarEr6RxDCewrNojcu7kvWwm4bNzMsNt9QC3DLEyMDOec4rO61B/Env8i1TcuGe22rgYBlIZSJBBkH5BFanWeq2tJZa9fbaij9SeyqO5PtXjmj6pqdETd07eXbjc9poK4O1iVU7Cd3Owg5GBUN4u8W3+oXUFxYtgQqL9CmILHvJznsMD5jbVow08pkq7NXY9j8LeOdJr4W2xt3SP+lcgMe/pIMN74M/FdNXhn+G3Rlt63T4zudoOdsW3P74Fe51UywrSqVWuAUpSgFKUoBSlKApFU21dSgLPLHtVr2Qay0oCH6j0lLilWUMp5BAI/rXAdc8ExJsH52Mf/i3/AJ/evViK19Rpg1TjNxeUQlBSW54Y+p1Gnb1EyBthwSQN27DckSPcjtkVksmy5m2xtM5A24ZcmNrLAUj78AFjJIFdH46uW7jjT24Lq0u/5beCQhIGWMfT8Ac1yPVrdq24FgtKYZicbl9iO/f9vavXp+OKzy/49TzbPhk8cErrus6i1ZuWnYIzqyhiS6YgHOWUieGmJH0xXGPcazAurBOVIIKt8qwMEfIJroOm9UKH8UeYsEZALDHZmBIHxx8czi0nRbWpuAsoSzuggt9W0AlQTy0QSeBPaQDCfSR3b2/gsh1EuOSNtdPG+5a6hYdSyg27ikkJ/wBq/Up4+/tyJjpuuXbbsva8wKRsMbnEwAu04YfHfHYQc3XNchUWbQUqseoKwjbgBdxkSIknmK3/AArd01m29wnfqYIRMBhOPwy2CT789o9+V0KFeqS37f76HbLdctMXsT2k0/8ADlFkG6+5h5hmII3CRBLkNwMDMd90bee4m2zrLAuoTtV7ctJyRO4gho/NPznJrV0+u02phNRaNu6CAGQNvLe8qN26YMGRWlf1V25Omt3TcWTudjiJgKCO2QCc7iYGPqpjVKUsS9/9TRNzjGOV9/qjR6gtoeZb0wm2TLsSCSAZCr/kBEz3IB4Are1CWbVnyoViVRkAJnKgtdeDmSfT8ADGapb0NuyrXXS4/ltshgApcxAZASQuZyc8RzWjf0iagNfvOQF4uIfWWPCWx7/EYHtXOr6rCVdb9yzpunT+Of7G/wBK0zx+Fbzd9O0lQWVRLbGbjIzMgyBmsb6xmF0kBPLKmDkbZCFHBwYMEGMeoCBAFOj6kKjXb96dQVNpFAYeSARJYQIOOBg9+9QPUdeLm61acifUxbLu2fUQOwk4+5JOIV3TjHNiy+3qcnVGUsQ2Rb1brRvuLZ3KDLAAsQT3MsfvjtJ7nO/0XpnlKC5LMON3InifmKp0vQlVVrsFx8QPvFZOpdQFscbmP0qOTWSTyzQlhYJzwz1ddPrrLMR6m2GeQLno3fEEjNe1g188eDPD1zW6hGIPZnY/SqgzP27Adz8V9DrUZYOorVaUqJ0UpSgFKUoBSlKAUpSgFKUoBXGeN/FTWvwNLm82GuDItcSB73IMhefg8Vk8Y+J2thrGlZfO4ZzlbWBiBM3DIhfn9K88uhmY27BkqAlxnI3EkmVDDLlvUCCJ5Ij1Rrop/NIzXW/liYrts7ns6SWb6nd2BMmUO08SxeCRnMTzWXV6ZQgtW2UTJVXGYYJkMR6SSv1NtnMbVjc1upt6e2qpmRuVJ9J3QdzgGCAeMmYgHZg6VrU2jL3h5rMoABcoyvwWgfVJzj3jEVsnKcY60smWKi3hss0SpZuf/UgqFE5E/M7e8gEL2kqciayazV6U3BdZfMtceWvYsh23G9I9UzhiZ+wrV1Giu3tnmXVCosvu3fgLMS4I+owIXljHPNWIlzVsun0dtvLWWCyNzEDN263G48ewkKPnli8RqTbWOfInX8Caxkyroxct3L6OiIpMWiRvEAcZkEmYAB/StR7RGGVlJzDAqT9gealtb0i7a0Cs9lrd63qTJ2+oqySGnuAVj2rTs9eW85bXBrsKQhTaNrEgliogGY96lXdOK23XzOTrjLnZktp7dz+G/GvFEf6cBoERJPMEEgKDMBoBGK0dBobjWbzW1JBKlTjcwtsSRtBn59pTmsmpF25at3blwPaLErbSDc9TlRIBG9+JnJH5q2tRqWvv5VrfbtIqlwBsaFx6UaNo7AEx3PvUoW5zjz39MEZVtckTqurXLmmXTnbsBGdstAM+8fr7d62bWj01lrItTqGVrhVJ5ZiuwsVAlcfSIPzWLX3yrsrql0gkEsrK8jBDFdp3CMzP3q/pevQXU3qi2jIYKD6vSYVmJLQTEiY98Ut6aEo6kvN7d/7Fd0k8ZLvEOhZrGo1RuKdzbRBJZ23KpIxAE7ozwBXP+HFFy4WcKWVcNHqyeCe9dP4svJ/CPD213PbW3bQ/l3bsjMRE+k7Tkx3rlej6pbK3GP8AlA9zzXnTk5c+xtgkiZ6lr1tKSeew7mtDonS7mrvKSZa4donC/I+wEz71k6Xpbt68GVgxcbYH5d35ZPB7z2rvfCHSgLiuNv4L6hCRyY2osfGGP6/NUSeNu5YtztPD/TLektC3bz3Zogufc/2A7Cpy01RtmpGyKiSM9KUoBSlKAUpSgFKUoBVKUoCtcX4z8Wm238LpCDqGhWflbO7An/Oew+R3gHN4t8S7N1jT3FW5B33CQfK4wB3fI+ByfavOOo6O7pbeGnzCN9xd/mLJJk+qCTP1c8ic1ooUNaU3u+F9/wAdyi6UtL08d2a9y88m3ZY3bhGXn1CQd1tWgFmPr5mZMCQSdrW37WmS35c7oMKGBD7o9TlIDIIx/NH8tWtqremsqEyXVWAlxvOQWYGCLfGIG6IAgFjzt26zsWclmYyT3J/T9oFetXXreXx/J58paeOS67dZmLOSzMZJPJJ/5xW90zQXC49CncgZbm47bPqEP6DJecBeS0Ad6p0uw6uSRb2m3uZnhrdtZybg5mQBAIMgDMxW/wBA6kX1C2bFpmt/zEjzZiG1DsZWYkFWBUKdvczC+7KxHhE6q8by5I+6l7V3RprCsFBLnzDBYn6r95hjjiMAQFmc9j0Xp1o6dl6XqY1Fs/iMY23iJjcrAwnO1h881tacNZD6l3XW6e5bFu6baglFTcTtEneks24duwgQMGo6VetJZPShbtWbjC7cuFgWA+ob2bm2FnAnP7nDOzVsvp7mqMcbmv0bxbrQNUuoRTd09sXArLtMKwDzt5wwII/rWjrOoN1LymewqW59KD67zjEm4FlbK/mPwQJP03+IeorrLgZV/BUNbDL6H1RUgssz6bCkBmY4WOZiNPqfWb2lRrJCi7Poe3HlhPp2qn5NuzbtYY2zzJaUI75S3ON+fBBa3T3NHfUhl3LtuIwkd5Eq2VIIgq2cfqZQ6wbvO11twxAFo2/RtgsWEKQQ0mZOa1en6KfxtSHYuZtrJDXDxiPUckRGBGYEVlN/+HWbkm8N2HGB5gzwdrLyCSCW3YIiRfJKW3f0+/3K4towajp1y3bt3GZX8zaQFJL+oEicZOM+xIrdtdPsrYL3GJaMKMFT/Lnk+4jA7jvA6DqTWbiXE2lhJAInkEEFeMyambeqsagu18N/EEgIttfSQFhVAmJkfmmpeLNcvK9OSPhxfozAekBrLNdBXhllTtAByzRBI7enOZiKjenaMO7C2gIf0hTLlScegnJPsTx+lTjXLurKpeQooYeYFBBJI5gyZIg4GJk+42ulX7f8XbtqFDiQWWQim2LgCKpUTiCT3PHz274q28ZfP6HK5NSSzsb/AIe6YIsNbUiHuFj7BQVUfOZP612vTtKqCFESxY/JYyT+9aXS9CLSKikkCeeckmprSJXjHpEhpUqQQVh0yVsigFKUoBSlKAUpSgFKVSgFcp4x8SeSpSyy75AdiwG0T6wpON+2ft7GDGTxV4iFlWS0wDAHc5MKmDiY5kQfafevL+pPbuuiXrjWhADQkwJ/MSZDHBg7oxuJM1pop1PLM91uFhGfqKXdQLaSr6cFSXT6uIZmk5IBYwM9iJp1DUrp7exLvnWmXCmZuQzGWJg+VxwBuiOzGsXWdSAQbtpECStu2og3Igbng4TEwDkyAeSOevXmuMWcyx5P9vsO0dor0Ken14bWyMdl2nOCt+8zku5knJJ/5/QVsdBG929OVXcLhYqlqD/1GgTjEAZJhYzV2ktWPNm9ua1sO0CZ3QPqCwSOePitnU6C42lLWdq6YMzAZDvtJG5zEGJgAnHtJkzu6hP4Ft9/exyqp/i5MNx7mruDT6UMVLbiWgNcYfVevEYAyYHCjAzJPR2fDb6e0qNeQ6S6wN+/ZB3FYG1C0n8In83AJzioXwnfW6RpNy2FusfNug/iXFxtsg8LJn7z+h6jrWvPT0v27ht+W6eVptMgkBSCGu3CcidxmZ3GfvWO1tPQvv1NMEmtTLetdSHTzci4jh0FvT6a2BstrB/Euc5ye/qk9uOQ6Il1rW13u/w0kC2rEeawElFHsB6neIUZ5IrV6L0nzfU+7ywwWFjfcY5FtJxMZLHCjJ7A9L1LqP8ACIQu3z2VFQJO2yvOxVMMsSCCZ3NJIVlqWhR+Fbs5qb3fBg6n1UaVQF2/xJADAf8ATtIAQLagMYgwylTJwxJ3RUX0rpalTf1DHaIIXO5y3BOCZOCAfqx2OYdyWJLSSSSSckzyTXUFvJtC5qWNy7kW0JBA3T3nODk8jcI5k2uOhbcsgpamWa8G2oe+zeewm2BC7B+UELAkQASy5EKI24599SXJZ5YmPvgQAR2EDt2rY12ivABrysAYAJkgRkLOYj+U1vdD6bb3Jc1DqqM222r4DEcs0Z8scE4k+mRkhnSs5GMvBDKm04yf6AVdAIrq/E/RdNbcfiLba4JG0bl+7BPpB91x/l71zur0r2o3DB+lgQUaO6sMH/TvFcrmpLKOWprZm5pdePIu27nqDZEzuJ27RnsBCmf8oEZxHdLu+TcS53Rlb9jn+lZunqjND8Qe8ce57Y/4eK2NT0wJaLmQSfTMgjiFKx9UEk5wRHvV0ZRinHzKcOST8j1y1Bgjg5H61JaNc1z3hV2bS2S3OwL/APiSo/oK6TR14rWHg9ZPKyS1kYrJVlqr6idFKUoBSlKAUpSgKVw3jnx0mlPkWPXdkC4VP/THcA/zkce3J9q7hxINfPGl6WGvumoui1G4l2zuIOYJxPJzWnpoQk259uxm6ic44Ue506objMbrCxtRriBzH5oBYzBuSMCfTBMlj6ef1vUmt+nhgdyqebZiN2SSHgwBPpkk+rCZ9b4nddyWwkAbFcbix2+kXCWOSQAROR78zD9I0xu3lGw3PzMo5IkZPciSJjMTW6vpt/EnwjLK7bREy3dXb1Bm6dlw/nEm20CBuUZXAGVkf5aw3tK9uNwwfpYEFG/9rDBrt9cLHl+UgXUSId1ClxJgbAODJhVEBSRMAE1DazoV3SJKuLk/VZK7pA7lchoxkARODVlXVxe3Hkn97EZ9O+eTmNa7AEIJO0xmCCeCK27N8brYUyfrKniU2khk781o9Rvxd3Km1YX0yTGOROY/er9NqFuNP0leD+YVk6jWrHJ9zXSouCSJ+/qbWrdm1RFsKpC7JgknILEEiOw/4RtuLAW8saViXF2N191VztgE4LGF3HABHbmD81lRwAXJYsGAHcgkFf349+Kk11hDW1LG7aSHFstNsgNlY7Cf0zVcZ42RKUfMkv8A1qzasLdthTenZbT8unCmYAmTPJf85OTErXKFyzSxJYmSTya6N9PY1bu7FdMFCgL6ZaSxLTgGMCBmIqFu6G4ihyh2HgkYPzWqmUPcz2KXsW6PR3Lz7LSl29h7DuSeBXdeD+htYZhqfLUsoCBiCZkwEYmJmSQM4HviI8A9VtWblxbsL5m2GPA2zgnsM88YrpOq9Vs6ey5uXUv78IhKtP3ycd5/2rxf/S625XeAofDt7+/Gxv6WiGjxM7mJemG0xXycPuH1bjckmJxJy0liMRXH+JtDet3vxgBKgKVI2kIAvpA+kf5YxNbnh/rW1vUdhCtktAck4BcyVhTAMx6R71j6wg1d92tXjcaSAtyFLAceUcKR/lMH23c1r6OqdUmpLCKeonGa2e5Bba6HwYLbM63boCkYtNGy4fc7htkdu9YOneGL95HaNm07QHBBYjkfEfNQ+pt+TPmDIJULIMkc5HYdzW+TjNOKe5jWYNSaJTqZsWr02JIVuJlSVIys5A5iScwQalOh9JbWXA7yLSQBwCY/LgRJ7xxUf4f6W2rKFhAWdzRiCZEfOSAPtXpOjsqihEEKMAf8/vWW2zC0rkvqry9XY3NOgUAKIAAAA4AHAFS+jStDSWpqb01qKyGs2EFXUpXDopSlAKUpQClKUBSuW8S+CrGq3Mv4dw5JAlGP+Zff5H9a6k1Q11PBxpNYZ4F1nwre01wLdGwEwHMm2fkMBn7RPxVuo1XkWltKg3PbadrA5eVLEqDukQVgiJIMjFe86nTrcUq6h1PIYAg/oa4DxJ/h6hltLjn8N88/yMeP1/ettfWN4Vm6MNnS6cus4nS6Z9Kh1BP44ggtuIm5AKEFfUxU3JIPpZIwa2uj9ct3XZ9WyqywRAba8GQpGYC8wOSQTJUVFdb0d5bjeYrK2CVPMgAFj2JMSSOSTUWVrdGqF0c538129DN40q5Ywdh1PQjXvviBEqysDAHIP8zGQT/KNvMkVyXUejMGm2GdDO10EkgEgyB8gie9ZbXUryW/LR4SSdpAIzzyP6VP6TrtkLsTaty6F3FlaFaIhI7DhFkDAE1U67KVjGqPl/b8i+M4Wb5wzjkvtbEHj3H/ADFbmnuoDvUjfET7z2I/b5rodb0K1s3N+HdY7QoaYPu47mJZmECASAO/M6rply2u4rtBiGBBUzwcHg9j3qrwoWb1v2f9FyslHaa+/UzK5S2A4yWHYlYZufiAamh1JmNu1qCblm3tlAAGKiQo3CCQPYmubTUNID8Vt6e+N5Ke22CTEc/pWdqUHiRZtLdHR6Kyr+Y9gC2itaMF2RiybyCQjYtwcg4wKgdd0m6m240Lun0xlZkxtP8ApjgTOKut3FCDzInIIPfkiD37VF67xBcJgBTAgbpYgDsJOKlUo6m+7x8vUrtc9OEbVmw+J7DPeazfwre374/vUK3Vb55ePhQF/tWs7s31MT9yT/etkc8IyST5Z2NrxDds22U3QRt2gbpuD4UgzH3kDkZrQ6F0m5rLoZh6e38oA/0H9T+taXQejNfcADH9/wDb3NerdK6etlAq/qff/as9s1DKjyXVQc+eDZ0GlW0oRBgfuT7mpbSWJrBpbM1PaHTVhZuSM+j08VvgVRFirqiSFKUoBSlKAUpSgFKUoBSlKApFY3Say0oCB6v0e3fWLihvb3H2PIrzvr3gpklrUsPb84/0b+9ewMtat/Sg1ZCyUHmLK7KozWJI+eb2icHbtJMwAAZn2jmfipLpxs2LW9iC9y20HngwFT0ETuEGeMGCOfUus+G7d7JEN2dcN/v+tcH13w3dVt14s6AEB0AkE/mZe59zOYHqxW+PWqa02fIwy6WVe8dzR6eL11nvX2iy0HYxEFXlxDHIAK2zBgMpPastnX/xuAPSuCrJgA4Lnnc3AAwBMmYArR1m+6+0kiyWthm2woJ4zEhC24hThZ4wKv1OrJXyNOCCdy7TK+WEJfkth/r3NJEDtwJyqUvijz2xwjkbWtn9WYupdGtswGljHp2kkhyJLATP0iJPHqGQcVAavSNacqPS3cTI/Q/vXWDVrpLYJJusfSGYqXKxPpGQbcsSCTySO2Nm3p0uJ5l6WVvUu5JuEt9bEDMyICAxAHJzUXY4rFizHs+7ZalneDw/kcOdZCsr8mMn7itW3oixklQfYNP/AMZqY6hox5htp6pgledh7pOZ28E10HSugoFBM++MSff7UsrhTiSfPCORsla9OODkF6O57/srf6gVt6HoBdgvqJPaFH/9H967+10m2eVJ+5P/AJqR0fTUTKIFnkgZP61n/wCiZZ/zp8mv0bpa2FCqBPcgf0HxU3prE1dp9JUxotHWaTyaIrGyK6HS1MWrcVbZtRWeoExSlKAUpSgFKUoBSlKAUpSgFKUoBSlKAUpSgLHtzWnqNGDW/VCKA4bq/hZSS9om0/uvB+4/8f1riNV0ltLu3K4YhxuUyr7srDflIYBgeZHFe2XLQNR2s6argggEHkESDVsLZQ4KbKYzPEdLZLMbmp3NCbl3AmQp2k4YSFOSoIxJ+9vXOotqHGyQF+kiQxLAA9+JBgY5+TXfda8HyrCySoPKEnaY9j2/Wag9B4WYP60KKOSWBLfAg4Hua2rrI/ia37eRkfTT/CnsR3h3omNzDH947D4/vXX6XQE9q3tH0/gAYFdDodABWOdjk9T5NtdagsIitL0r4qRtdMAqXS0BV8VVkng0bWiArbS0BWSlcOilKUApSlAKUpQClKUApSlAKUpQClKUApSlAKUpQClKUAqhFVpQGG5ZBrTu6AGpKkUBH6fRgVvKsVWKrQClKUApSlAKUpQClKUApSlAKUpQClKUApSlAKUpQClKUApSlAKUpQClKUApSlAKUpQClKUApSlAKUpQClKUApSlAKUpQClKUB/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8683" name="AutoShape 11" descr="data:image/jpeg;base64,/9j/4AAQSkZJRgABAQAAAQABAAD/2wCEAAkGBxIREhUUERQVFBQWFxUWGBcVGBgXFRggFBgYGBoYGBgYHCkgHR4pHhgYITIhJSktLi8uGB8zOTMsNygtMCsBCgoKDg0OGxAQGzQmICQsLC8sMiw0LCwvMSwvNDQsLC8xLCwsLy8sNCwsLCwsLC80Lyw0LywsLCwsLCwsLCwsLP/AABEIAOEA4QMBIgACEQEDEQH/xAAcAAEAAQUBAQAAAAAAAAAAAAAABQECAwQGBwj/xAA9EAACAQMDAgUCBAQFAwMFAAABAhEAAyEEEjEFQQYTIlFhMnEjQoGRFFKhsQdiweHwM4LRFXKyJGOSosL/xAAZAQEAAwEBAAAAAAAAAAAAAAAAAgMEAQX/xAAuEQACAgEDAgQEBwEBAAAAAAAAAQIDERIhMQRBE1FhgSKh4fAyQnGRscHRFAX/2gAMAwEAAhEDEQA/APcaUpQClKUApSlAKUqlAKVE+JPEFnQ2t90yxwlsfU7ew+Pc9v2ryPS/4k9QGouMRgkEW2UeUB/KD9QI9/37UB7lStfp2p821buEbS6I8TMblBiYE88xV1zV21uLbLAXHDMq/mYJG4gew3D9xQGelUpQFaUpQClKUApSlAKUpQClKUApSlAKUpQClKUApSlAKUpQClKpQCoTxV4ltaG3ub13Gny7Q+pyP7KO5/uYFYPGXiu30+3J9d5gdlv+m5vZQe/fgV4J1rrH8UW1V67dW6HyI2k7eFSfyx27TmupAzeIettrTdu6t7qXFICkelY5UWs4j/c8k1EaTrha4GaSske5iMT71BdT6k+oub3P2E4H+/zVuiJkASZ4AEn9qng4fQHiDxSrdLazo7xXVJb01vaBDNvNtHVSSI5IL4Ag571zP+GfUbj9Sto9wuLR1CKAWa2m6Ay2y2dsoInnbPevN/8A1V9sb22n8rZjJwrc7fjt81K+GNe1q6G0xNtwdyxE/YTzxxUHBncn1HdvKsbmCyQokgSTwBPJ+KwdN6hb1Cl7RlQ9y2SRGbTFG5+Qa8J8eddbVW7Vy5e+nTAMu2A1y5eIAto49L7R6n7ACJr0f/B25u0BksYvXPq7SFbHwZnOZJqJ07mq1SldOFaUpQClKUApSlAKUpQClKUApSlAKUpQClKUApSqUArlvG/jK309IEPfYStv259bxkLjjk9u5E91a+1uxddI3JbuMs5EqpIkfcV836vUXvMa/cueZvncHElmMxngAfsAIjtXUgWa/qzXnXWHUMzsSWBGWjBUgjAHGMAD7VzXUbrXW3P8/YfAqQjzWPmNtPb2+wq/qKPbRQ67lbCxzj3Hap+hwgLulIiM/bPNSfT9KbYV/VuMwTgf9pHOO/zU14c8PM03gwlVLbGO1iM5URlcH7weKkPEfUrRttba1tveWF9IAUTwXnkgf+6Oxq6t4ljGX/BVN5XJxWt0Vy39Q9LElSCIOfjv8Vk6fabaWgbQwWSck8jaOe3IraudBuIyC6AC0FfUBI4MtOP1roOrdPs6eztUrvLqYUyoBGJOYXggk53A84Dw3jLO+Is4RFI4YeuWHbd2/wDNdF4I8SDTa60We4tuYubJKkbWjco5HfjFchfvEEqOdwH2yJ/pXQ+H+jXCXa1uuKQCQBtLgdzOQkyOxYiAOYjGvO74Oynj9T6S0GutX0D2XW4h7qZH2Psfg1sV4X03VW7TBtM93TX1UbkBYm4QAdpBlSDkQQIPau08Nf4kpdhdSu0x9a5GO5Tn9p+wquVb7HVNdz0ClYdJq7d1Q9tldT3UyPt9/is1VkytKpSgK0qlVoBSlKAUpSgFKUoBSlKAUpSgFUqtUoDU6us2Lw97dwf/AKmvnDVLvtwDkMP6A4r6M65ZZ9NeVSQzWrgBGDJUxkV849StlbcXBBPG3ORwZqUU3wRbS5Ne9qQhC6m2WBHp2xn5+K3+idCubDfJ85Av0ZJAMcqT9PBx8H4q7pXSrtsC7qB5ymB6vUoz37rz7H5jkZeq6wG4V0e/czBYPrIjlVbIPq7ZAjEZmyuDe0fp9CE5Jc/Uyay+txtumUpdAUHaCbdv+ZhKyGIgQo3TjnjNo9M+9WtsDB3N5qhmJzLuST7QACIg5hWNbfTBas+WLpFu/O9g4LAMRAZyRBxJg4EmCIgyt3RhLd3dgiCszEk+prjEH04EYIaMcBVu3h+Hj98/QqypcnNafTWPOuum9nUO6JcQbHiZJY/SuScx2zOKs/gGuB9RcZbAKlkBWUcERAXiD/KQZmYit7zbTbfMfzLakbrYwzAfSzbuQGmLcnBmT6qrrbRcM7ISHcvbslmAG6JdoIMlRgD7/SM7YvThy27fQzNZ2juc5dBdWITapI3bVIWRxuJmDxiYwMV1NhtPsN2xeazdjIYn3HoCgRGAIEgAcVZqdNcewtuwPJtEDzLbuCd8qRuc4BYEHadsRmJExmq0ZsWkuXCu24W27WVj6DDEgHAz3rs41yWW1Hft/ZyDmntvt94JW/1PcysTbvXsICE2ovIVgWUGQW4GK1bNooE8td0k7l4Z+VU+4hgSBHYEzOLum6nTsgW6gg7SrKIJ5+ppDCZ94ELjBmXXpQCb2ZjJNon0eZO8Ify7iJ7bpKnjtWa6tQ448vP9C6uTlyY9F1G5p2LW7mx12T64DC4BAUERcQRMkES5jBBPddF8byANUmwnAZc9hIa2Mggnbic9hXnaK3mtdaWAmTb2nbAxtVC2cAA/lEnmCNS2dkG8+yJ8q3cOxctuBeciWAKhuYE45zuGr2LlLB7D4h8VW9PY820BqCRuUIw2kfzFxIArL4d8UWdXbVh+G5AlGYGCe24YP9D8V5D4hXUPpbM2DbVSxdLfrjgISFnETnME1D+FL1w6hfIVyMhzBCBYzuPH2HvFUuJcnsfSVK4DwBrtUdVftXb/AJtpU3KkD8M7lEbueJxXf1AkKrVKUBWlUqtAKUpQClKUApSlAKpVaoaAVw3jfwtZZUaygRrl1LZA/wCmfMMSV7EH2ruKiOs+q7pkP0i4bjHsPLU7RPvuIpnHAwnyeSdasaq0rD8vmMpuQSjshIOfpme5WTUR061bAVSr+cWneCFKn8oR5jnJLCPaOT7bodGbVrydyXE9U7l+rexY7gSRyTXKdf8AA6PLWCLbfyGTbP27r+kj4rXR1GlYkv8AfqZbaG3mLOMFlbNxrt5TqUPpDlistkgkTJHpOePY1hsdWLbxqC90MPzEsqn3KSJ4HBERNWdR6ZdsHY6suSQDlT8g8Gt7T2rGpOwIbNwA7QvqVu8knJjOOY7ntvi62tS3/r27exkepPD+/cp0PR277XH2hTbUEIPoE+kM7NMmcxGT2ORWz4mdReC2lPmME9AJb1R9bbuXMAgcDkkiK0+reatpLRRPKQwLiL9RAIO5vfmfkE5ipPwZprJBIuAX+IOCJnFsnB4z3PtVN2y8WSzjhc/uW186E/1NbSeHL1lkugq7zLIwlWkyQST6p7zH3qH1HTrg1Zu3baPYFzc9sLCwcbGRhKj23foTzXpb3HVdzHdHG1fUSfntXF+JOvlvw12l8y45tjuisDz79u2e2JdVrlixZ+Rq8DSvgeCG1Vu3J8pSlufSpO4gCIBbv/zmrtP1B1OSWXaVgkboYFcNEiJx2+DxUXcveUMHnAXsSe2a39VYe2dt1SjwCVOeR2I5HzXrUXV2rR3MNtU63q7E7q+vJqDtf0elgDG0eraYJBbkqPVGI4mIs8R6RX0PlW0QlSjJcBUblXduL9we5YEgwcAZqCOlublXY25o2qQQWniPcVO9S6PZ0+m2Xb7C8xEpbO5QcGGQHIGCTjtE4FVXUVrEUyVds92zl+n9e1nTyqkHyzlUuepCP/tsDj/tNSGp8bsd9yyzqzKF8t4Nu37uhnJxAwO5M1r+XdsofpuWWwfz2iT7gxtb9mrZ8MWLO2/ai6PN2N+GWKp5c7WLAbhEnn359893Syisx3XoX13xk8PZkl4F6q+mZ2uXTad9jAAAlseoMIkmTEe4IGa7zw//AIl2Lp8vVL5Dgkbs+WY7mfUn2Mge9cNoNyeZbXbDtkkq+5RgDarEr6RxDCewrNojcu7kvWwm4bNzMsNt9QC3DLEyMDOec4rO61B/Env8i1TcuGe22rgYBlIZSJBBkH5BFanWeq2tJZa9fbaij9SeyqO5PtXjmj6pqdETd07eXbjc9poK4O1iVU7Cd3Owg5GBUN4u8W3+oXUFxYtgQqL9CmILHvJznsMD5jbVow08pkq7NXY9j8LeOdJr4W2xt3SP+lcgMe/pIMN74M/FdNXhn+G3Rlt63T4zudoOdsW3P74Fe51UywrSqVWuAUpSgFKUoBSlKApFU21dSgLPLHtVr2Qay0oCH6j0lLilWUMp5BAI/rXAdc8ExJsH52Mf/i3/AJ/evViK19Rpg1TjNxeUQlBSW54Y+p1Gnb1EyBthwSQN27DckSPcjtkVksmy5m2xtM5A24ZcmNrLAUj78AFjJIFdH46uW7jjT24Lq0u/5beCQhIGWMfT8Ac1yPVrdq24FgtKYZicbl9iO/f9vavXp+OKzy/49TzbPhk8cErrus6i1ZuWnYIzqyhiS6YgHOWUieGmJH0xXGPcazAurBOVIIKt8qwMEfIJroOm9UKH8UeYsEZALDHZmBIHxx8czi0nRbWpuAsoSzuggt9W0AlQTy0QSeBPaQDCfSR3b2/gsh1EuOSNtdPG+5a6hYdSyg27ikkJ/wBq/Up4+/tyJjpuuXbbsva8wKRsMbnEwAu04YfHfHYQc3XNchUWbQUqseoKwjbgBdxkSIknmK3/AArd01m29wnfqYIRMBhOPwy2CT789o9+V0KFeqS37f76HbLdctMXsT2k0/8ADlFkG6+5h5hmII3CRBLkNwMDMd90bee4m2zrLAuoTtV7ctJyRO4gho/NPznJrV0+u02phNRaNu6CAGQNvLe8qN26YMGRWlf1V25Omt3TcWTudjiJgKCO2QCc7iYGPqpjVKUsS9/9TRNzjGOV9/qjR6gtoeZb0wm2TLsSCSAZCr/kBEz3IB4Are1CWbVnyoViVRkAJnKgtdeDmSfT8ADGapb0NuyrXXS4/ltshgApcxAZASQuZyc8RzWjf0iagNfvOQF4uIfWWPCWx7/EYHtXOr6rCVdb9yzpunT+Of7G/wBK0zx+Fbzd9O0lQWVRLbGbjIzMgyBmsb6xmF0kBPLKmDkbZCFHBwYMEGMeoCBAFOj6kKjXb96dQVNpFAYeSARJYQIOOBg9+9QPUdeLm61acifUxbLu2fUQOwk4+5JOIV3TjHNiy+3qcnVGUsQ2Rb1brRvuLZ3KDLAAsQT3MsfvjtJ7nO/0XpnlKC5LMON3InifmKp0vQlVVrsFx8QPvFZOpdQFscbmP0qOTWSTyzQlhYJzwz1ddPrrLMR6m2GeQLno3fEEjNe1g188eDPD1zW6hGIPZnY/SqgzP27Adz8V9DrUZYOorVaUqJ0UpSgFKUoBSlKAUpSgFKUoBXGeN/FTWvwNLm82GuDItcSB73IMhefg8Vk8Y+J2thrGlZfO4ZzlbWBiBM3DIhfn9K88uhmY27BkqAlxnI3EkmVDDLlvUCCJ5Ij1Rrop/NIzXW/liYrts7ns6SWb6nd2BMmUO08SxeCRnMTzWXV6ZQgtW2UTJVXGYYJkMR6SSv1NtnMbVjc1upt6e2qpmRuVJ9J3QdzgGCAeMmYgHZg6VrU2jL3h5rMoABcoyvwWgfVJzj3jEVsnKcY60smWKi3hss0SpZuf/UgqFE5E/M7e8gEL2kqciayazV6U3BdZfMtceWvYsh23G9I9UzhiZ+wrV1Giu3tnmXVCosvu3fgLMS4I+owIXljHPNWIlzVsun0dtvLWWCyNzEDN263G48ewkKPnli8RqTbWOfInX8Caxkyroxct3L6OiIpMWiRvEAcZkEmYAB/StR7RGGVlJzDAqT9gealtb0i7a0Cs9lrd63qTJ2+oqySGnuAVj2rTs9eW85bXBrsKQhTaNrEgliogGY96lXdOK23XzOTrjLnZktp7dz+G/GvFEf6cBoERJPMEEgKDMBoBGK0dBobjWbzW1JBKlTjcwtsSRtBn59pTmsmpF25at3blwPaLErbSDc9TlRIBG9+JnJH5q2tRqWvv5VrfbtIqlwBsaFx6UaNo7AEx3PvUoW5zjz39MEZVtckTqurXLmmXTnbsBGdstAM+8fr7d62bWj01lrItTqGVrhVJ5ZiuwsVAlcfSIPzWLX3yrsrql0gkEsrK8jBDFdp3CMzP3q/pevQXU3qi2jIYKD6vSYVmJLQTEiY98Ut6aEo6kvN7d/7Fd0k8ZLvEOhZrGo1RuKdzbRBJZ23KpIxAE7ozwBXP+HFFy4WcKWVcNHqyeCe9dP4svJ/CPD213PbW3bQ/l3bsjMRE+k7Tkx3rlej6pbK3GP8AlA9zzXnTk5c+xtgkiZ6lr1tKSeew7mtDonS7mrvKSZa4donC/I+wEz71k6Xpbt68GVgxcbYH5d35ZPB7z2rvfCHSgLiuNv4L6hCRyY2osfGGP6/NUSeNu5YtztPD/TLektC3bz3Zogufc/2A7Cpy01RtmpGyKiSM9KUoBSlKAUpSgFKUoBVKUoCtcX4z8Wm238LpCDqGhWflbO7An/Oew+R3gHN4t8S7N1jT3FW5B33CQfK4wB3fI+ByfavOOo6O7pbeGnzCN9xd/mLJJk+qCTP1c8ic1ooUNaU3u+F9/wAdyi6UtL08d2a9y88m3ZY3bhGXn1CQd1tWgFmPr5mZMCQSdrW37WmS35c7oMKGBD7o9TlIDIIx/NH8tWtqremsqEyXVWAlxvOQWYGCLfGIG6IAgFjzt26zsWclmYyT3J/T9oFetXXreXx/J58paeOS67dZmLOSzMZJPJJ/5xW90zQXC49CncgZbm47bPqEP6DJecBeS0Ad6p0uw6uSRb2m3uZnhrdtZybg5mQBAIMgDMxW/wBA6kX1C2bFpmt/zEjzZiG1DsZWYkFWBUKdvczC+7KxHhE6q8by5I+6l7V3RprCsFBLnzDBYn6r95hjjiMAQFmc9j0Xp1o6dl6XqY1Fs/iMY23iJjcrAwnO1h881tacNZD6l3XW6e5bFu6baglFTcTtEneks24duwgQMGo6VetJZPShbtWbjC7cuFgWA+ob2bm2FnAnP7nDOzVsvp7mqMcbmv0bxbrQNUuoRTd09sXArLtMKwDzt5wwII/rWjrOoN1LymewqW59KD67zjEm4FlbK/mPwQJP03+IeorrLgZV/BUNbDL6H1RUgssz6bCkBmY4WOZiNPqfWb2lRrJCi7Poe3HlhPp2qn5NuzbtYY2zzJaUI75S3ON+fBBa3T3NHfUhl3LtuIwkd5Eq2VIIgq2cfqZQ6wbvO11twxAFo2/RtgsWEKQQ0mZOa1en6KfxtSHYuZtrJDXDxiPUckRGBGYEVlN/+HWbkm8N2HGB5gzwdrLyCSCW3YIiRfJKW3f0+/3K4towajp1y3bt3GZX8zaQFJL+oEicZOM+xIrdtdPsrYL3GJaMKMFT/Lnk+4jA7jvA6DqTWbiXE2lhJAInkEEFeMyambeqsagu18N/EEgIttfSQFhVAmJkfmmpeLNcvK9OSPhxfozAekBrLNdBXhllTtAByzRBI7enOZiKjenaMO7C2gIf0hTLlScegnJPsTx+lTjXLurKpeQooYeYFBBJI5gyZIg4GJk+42ulX7f8XbtqFDiQWWQim2LgCKpUTiCT3PHz274q28ZfP6HK5NSSzsb/AIe6YIsNbUiHuFj7BQVUfOZP612vTtKqCFESxY/JYyT+9aXS9CLSKikkCeeckmprSJXjHpEhpUqQQVh0yVsigFKUoBSlKAUpSgFKVSgFcp4x8SeSpSyy75AdiwG0T6wpON+2ft7GDGTxV4iFlWS0wDAHc5MKmDiY5kQfafevL+pPbuuiXrjWhADQkwJ/MSZDHBg7oxuJM1pop1PLM91uFhGfqKXdQLaSr6cFSXT6uIZmk5IBYwM9iJp1DUrp7exLvnWmXCmZuQzGWJg+VxwBuiOzGsXWdSAQbtpECStu2og3Igbng4TEwDkyAeSOevXmuMWcyx5P9vsO0dor0Ken14bWyMdl2nOCt+8zku5knJJ/5/QVsdBG929OVXcLhYqlqD/1GgTjEAZJhYzV2ktWPNm9ua1sO0CZ3QPqCwSOePitnU6C42lLWdq6YMzAZDvtJG5zEGJgAnHtJkzu6hP4Ft9/exyqp/i5MNx7mruDT6UMVLbiWgNcYfVevEYAyYHCjAzJPR2fDb6e0qNeQ6S6wN+/ZB3FYG1C0n8In83AJzioXwnfW6RpNy2FusfNug/iXFxtsg8LJn7z+h6jrWvPT0v27ht+W6eVptMgkBSCGu3CcidxmZ3GfvWO1tPQvv1NMEmtTLetdSHTzci4jh0FvT6a2BstrB/Euc5ye/qk9uOQ6Il1rW13u/w0kC2rEeawElFHsB6neIUZ5IrV6L0nzfU+7ywwWFjfcY5FtJxMZLHCjJ7A9L1LqP8ACIQu3z2VFQJO2yvOxVMMsSCCZ3NJIVlqWhR+Fbs5qb3fBg6n1UaVQF2/xJADAf8ATtIAQLagMYgwylTJwxJ3RUX0rpalTf1DHaIIXO5y3BOCZOCAfqx2OYdyWJLSSSSSckzyTXUFvJtC5qWNy7kW0JBA3T3nODk8jcI5k2uOhbcsgpamWa8G2oe+zeewm2BC7B+UELAkQASy5EKI24599SXJZ5YmPvgQAR2EDt2rY12ivABrysAYAJkgRkLOYj+U1vdD6bb3Jc1DqqM222r4DEcs0Z8scE4k+mRkhnSs5GMvBDKm04yf6AVdAIrq/E/RdNbcfiLba4JG0bl+7BPpB91x/l71zur0r2o3DB+lgQUaO6sMH/TvFcrmpLKOWprZm5pdePIu27nqDZEzuJ27RnsBCmf8oEZxHdLu+TcS53Rlb9jn+lZunqjND8Qe8ce57Y/4eK2NT0wJaLmQSfTMgjiFKx9UEk5wRHvV0ZRinHzKcOST8j1y1Bgjg5H61JaNc1z3hV2bS2S3OwL/APiSo/oK6TR14rWHg9ZPKyS1kYrJVlqr6idFKUoBSlKAUpSgKVw3jnx0mlPkWPXdkC4VP/THcA/zkce3J9q7hxINfPGl6WGvumoui1G4l2zuIOYJxPJzWnpoQk259uxm6ic44Ue506objMbrCxtRriBzH5oBYzBuSMCfTBMlj6ef1vUmt+nhgdyqebZiN2SSHgwBPpkk+rCZ9b4nddyWwkAbFcbix2+kXCWOSQAROR78zD9I0xu3lGw3PzMo5IkZPciSJjMTW6vpt/EnwjLK7bREy3dXb1Bm6dlw/nEm20CBuUZXAGVkf5aw3tK9uNwwfpYEFG/9rDBrt9cLHl+UgXUSId1ClxJgbAODJhVEBSRMAE1DazoV3SJKuLk/VZK7pA7lchoxkARODVlXVxe3Hkn97EZ9O+eTmNa7AEIJO0xmCCeCK27N8brYUyfrKniU2khk781o9Rvxd3Km1YX0yTGOROY/er9NqFuNP0leD+YVk6jWrHJ9zXSouCSJ+/qbWrdm1RFsKpC7JgknILEEiOw/4RtuLAW8saViXF2N191VztgE4LGF3HABHbmD81lRwAXJYsGAHcgkFf349+Kk11hDW1LG7aSHFstNsgNlY7Cf0zVcZ42RKUfMkv8A1qzasLdthTenZbT8unCmYAmTPJf85OTErXKFyzSxJYmSTya6N9PY1bu7FdMFCgL6ZaSxLTgGMCBmIqFu6G4ihyh2HgkYPzWqmUPcz2KXsW6PR3Lz7LSl29h7DuSeBXdeD+htYZhqfLUsoCBiCZkwEYmJmSQM4HviI8A9VtWblxbsL5m2GPA2zgnsM88YrpOq9Vs6ey5uXUv78IhKtP3ycd5/2rxf/S625XeAofDt7+/Gxv6WiGjxM7mJemG0xXycPuH1bjckmJxJy0liMRXH+JtDet3vxgBKgKVI2kIAvpA+kf5YxNbnh/rW1vUdhCtktAck4BcyVhTAMx6R71j6wg1d92tXjcaSAtyFLAceUcKR/lMH23c1r6OqdUmpLCKeonGa2e5Bba6HwYLbM63boCkYtNGy4fc7htkdu9YOneGL95HaNm07QHBBYjkfEfNQ+pt+TPmDIJULIMkc5HYdzW+TjNOKe5jWYNSaJTqZsWr02JIVuJlSVIys5A5iScwQalOh9JbWXA7yLSQBwCY/LgRJ7xxUf4f6W2rKFhAWdzRiCZEfOSAPtXpOjsqihEEKMAf8/vWW2zC0rkvqry9XY3NOgUAKIAAAA4AHAFS+jStDSWpqb01qKyGs2EFXUpXDopSlAKUpQClKUBSuW8S+CrGq3Mv4dw5JAlGP+Zff5H9a6k1Q11PBxpNYZ4F1nwre01wLdGwEwHMm2fkMBn7RPxVuo1XkWltKg3PbadrA5eVLEqDukQVgiJIMjFe86nTrcUq6h1PIYAg/oa4DxJ/h6hltLjn8N88/yMeP1/ettfWN4Vm6MNnS6cus4nS6Z9Kh1BP44ggtuIm5AKEFfUxU3JIPpZIwa2uj9ct3XZ9WyqywRAba8GQpGYC8wOSQTJUVFdb0d5bjeYrK2CVPMgAFj2JMSSOSTUWVrdGqF0c538129DN40q5Ywdh1PQjXvviBEqysDAHIP8zGQT/KNvMkVyXUejMGm2GdDO10EkgEgyB8gie9ZbXUryW/LR4SSdpAIzzyP6VP6TrtkLsTaty6F3FlaFaIhI7DhFkDAE1U67KVjGqPl/b8i+M4Wb5wzjkvtbEHj3H/ADFbmnuoDvUjfET7z2I/b5rodb0K1s3N+HdY7QoaYPu47mJZmECASAO/M6rply2u4rtBiGBBUzwcHg9j3qrwoWb1v2f9FyslHaa+/UzK5S2A4yWHYlYZufiAamh1JmNu1qCblm3tlAAGKiQo3CCQPYmubTUNID8Vt6e+N5Ke22CTEc/pWdqUHiRZtLdHR6Kyr+Y9gC2itaMF2RiybyCQjYtwcg4wKgdd0m6m240Lun0xlZkxtP8ApjgTOKut3FCDzInIIPfkiD37VF67xBcJgBTAgbpYgDsJOKlUo6m+7x8vUrtc9OEbVmw+J7DPeazfwre374/vUK3Vb55ePhQF/tWs7s31MT9yT/etkc8IyST5Z2NrxDds22U3QRt2gbpuD4UgzH3kDkZrQ6F0m5rLoZh6e38oA/0H9T+taXQejNfcADH9/wDb3NerdK6etlAq/qff/as9s1DKjyXVQc+eDZ0GlW0oRBgfuT7mpbSWJrBpbM1PaHTVhZuSM+j08VvgVRFirqiSFKUoBSlKAUpSgFKUoBSlKApFY3Say0oCB6v0e3fWLihvb3H2PIrzvr3gpklrUsPb84/0b+9ewMtat/Sg1ZCyUHmLK7KozWJI+eb2icHbtJMwAAZn2jmfipLpxs2LW9iC9y20HngwFT0ETuEGeMGCOfUus+G7d7JEN2dcN/v+tcH13w3dVt14s6AEB0AkE/mZe59zOYHqxW+PWqa02fIwy6WVe8dzR6eL11nvX2iy0HYxEFXlxDHIAK2zBgMpPastnX/xuAPSuCrJgA4Lnnc3AAwBMmYArR1m+6+0kiyWthm2woJ4zEhC24hThZ4wKv1OrJXyNOCCdy7TK+WEJfkth/r3NJEDtwJyqUvijz2xwjkbWtn9WYupdGtswGljHp2kkhyJLATP0iJPHqGQcVAavSNacqPS3cTI/Q/vXWDVrpLYJJusfSGYqXKxPpGQbcsSCTySO2Nm3p0uJ5l6WVvUu5JuEt9bEDMyICAxAHJzUXY4rFizHs+7ZalneDw/kcOdZCsr8mMn7itW3oixklQfYNP/AMZqY6hox5htp6pgledh7pOZ28E10HSugoFBM++MSff7UsrhTiSfPCORsla9OODkF6O57/srf6gVt6HoBdgvqJPaFH/9H967+10m2eVJ+5P/AJqR0fTUTKIFnkgZP61n/wCiZZ/zp8mv0bpa2FCqBPcgf0HxU3prE1dp9JUxotHWaTyaIrGyK6HS1MWrcVbZtRWeoExSlKAUpSgFKUoBSlKAUpSgFKUoBSlKAUpSgLHtzWnqNGDW/VCKA4bq/hZSS9om0/uvB+4/8f1riNV0ltLu3K4YhxuUyr7srDflIYBgeZHFe2XLQNR2s6argggEHkESDVsLZQ4KbKYzPEdLZLMbmp3NCbl3AmQp2k4YSFOSoIxJ+9vXOotqHGyQF+kiQxLAA9+JBgY5+TXfda8HyrCySoPKEnaY9j2/Wag9B4WYP60KKOSWBLfAg4Hua2rrI/ia37eRkfTT/CnsR3h3omNzDH947D4/vXX6XQE9q3tH0/gAYFdDodABWOdjk9T5NtdagsIitL0r4qRtdMAqXS0BV8VVkng0bWiArbS0BWSlcOilKUApSlAKUpQClKUApSlAKUpQClKUApSlAKUpQClKUAqhFVpQGG5ZBrTu6AGpKkUBH6fRgVvKsVWKrQClKUApSlAKUpQClKUApSlAKUpQClKUApSlAKUpQClKUApSlAKUpQClKUApSlAKUpQClKUApSlAKUpQClKUApSlAKUpQClKUB/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5" name="Retângulo 14"/>
          <p:cNvSpPr/>
          <p:nvPr/>
        </p:nvSpPr>
        <p:spPr>
          <a:xfrm>
            <a:off x="647677" y="1412776"/>
            <a:ext cx="3850670" cy="70788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lIns="91440" tIns="45720" rIns="91440" bIns="45720">
            <a:spAutoFit/>
          </a:bodyPr>
          <a:lstStyle/>
          <a:p>
            <a:r>
              <a:rPr lang="pt-BR" sz="4000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Arduino – Código</a:t>
            </a:r>
            <a:endParaRPr lang="pt-BR" sz="4000" b="1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</a:endParaRPr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51720" y="2060848"/>
            <a:ext cx="5419725" cy="47971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Logotht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954498" y="0"/>
            <a:ext cx="2189502" cy="980728"/>
          </a:xfrm>
          <a:prstGeom prst="rect">
            <a:avLst/>
          </a:prstGeom>
        </p:spPr>
      </p:pic>
      <p:grpSp>
        <p:nvGrpSpPr>
          <p:cNvPr id="2" name="Grupo 6"/>
          <p:cNvGrpSpPr/>
          <p:nvPr/>
        </p:nvGrpSpPr>
        <p:grpSpPr>
          <a:xfrm>
            <a:off x="-504056" y="0"/>
            <a:ext cx="2627784" cy="1772813"/>
            <a:chOff x="3550856" y="2892326"/>
            <a:chExt cx="1367683" cy="923330"/>
          </a:xfrm>
        </p:grpSpPr>
        <p:sp>
          <p:nvSpPr>
            <p:cNvPr id="5" name="Retângulo 4"/>
            <p:cNvSpPr/>
            <p:nvPr/>
          </p:nvSpPr>
          <p:spPr>
            <a:xfrm>
              <a:off x="3550856" y="2892326"/>
              <a:ext cx="1367683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pt-BR" sz="5400" b="1" cap="none" spc="0" dirty="0" smtClean="0">
                  <a:ln w="31550" cmpd="sng">
                    <a:gradFill>
                      <a:gsLst>
                        <a:gs pos="25000">
                          <a:schemeClr val="accent1">
                            <a:shade val="25000"/>
                            <a:satMod val="190000"/>
                          </a:schemeClr>
                        </a:gs>
                        <a:gs pos="80000">
                          <a:schemeClr val="accent1">
                            <a:tint val="75000"/>
                            <a:satMod val="190000"/>
                          </a:schemeClr>
                        </a:gs>
                      </a:gsLst>
                      <a:lin ang="5400000"/>
                    </a:gradFill>
                    <a:prstDash val="solid"/>
                  </a:ln>
                  <a:solidFill>
                    <a:srgbClr val="FFFFFF"/>
                  </a:solidFill>
                  <a:effectLst>
                    <a:outerShdw blurRad="41275" dist="12700" dir="12000000" algn="tl" rotWithShape="0">
                      <a:srgbClr val="000000">
                        <a:alpha val="40000"/>
                      </a:srgbClr>
                    </a:outerShdw>
                  </a:effectLst>
                </a:rPr>
                <a:t>DEV</a:t>
              </a:r>
              <a:endParaRPr lang="pt-BR" sz="5400" b="1" cap="none" spc="0" dirty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FFFFFF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</a:endParaRPr>
            </a:p>
          </p:txBody>
        </p:sp>
        <p:sp>
          <p:nvSpPr>
            <p:cNvPr id="6" name="CaixaDeTexto 5"/>
            <p:cNvSpPr txBox="1"/>
            <p:nvPr/>
          </p:nvSpPr>
          <p:spPr>
            <a:xfrm>
              <a:off x="3874828" y="3229771"/>
              <a:ext cx="706409" cy="2858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dirty="0" smtClean="0"/>
                <a:t>Rio Claro</a:t>
              </a:r>
              <a:endParaRPr lang="pt-BR" dirty="0"/>
            </a:p>
          </p:txBody>
        </p:sp>
      </p:grpSp>
      <p:sp>
        <p:nvSpPr>
          <p:cNvPr id="8" name="Retângulo 7"/>
          <p:cNvSpPr/>
          <p:nvPr/>
        </p:nvSpPr>
        <p:spPr>
          <a:xfrm>
            <a:off x="1763688" y="221739"/>
            <a:ext cx="5183855" cy="83099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800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Mini-Curso Arduino</a:t>
            </a:r>
            <a:endParaRPr lang="pt-BR" sz="4800" b="1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</a:endParaRPr>
          </a:p>
        </p:txBody>
      </p:sp>
      <p:cxnSp>
        <p:nvCxnSpPr>
          <p:cNvPr id="10" name="Conector reto 9"/>
          <p:cNvCxnSpPr/>
          <p:nvPr/>
        </p:nvCxnSpPr>
        <p:spPr>
          <a:xfrm>
            <a:off x="179512" y="1124744"/>
            <a:ext cx="8784976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Retângulo 12"/>
          <p:cNvSpPr/>
          <p:nvPr/>
        </p:nvSpPr>
        <p:spPr>
          <a:xfrm>
            <a:off x="647677" y="1412776"/>
            <a:ext cx="2519408" cy="70788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lIns="91440" tIns="45720" rIns="91440" bIns="45720">
            <a:spAutoFit/>
          </a:bodyPr>
          <a:lstStyle/>
          <a:p>
            <a:r>
              <a:rPr lang="pt-BR" sz="4000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Montagem</a:t>
            </a:r>
            <a:endParaRPr lang="pt-BR" sz="4000" b="1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</a:endParaRPr>
          </a:p>
        </p:txBody>
      </p:sp>
      <p:sp>
        <p:nvSpPr>
          <p:cNvPr id="28679" name="AutoShape 7" descr="data:image/jpeg;base64,/9j/4AAQSkZJRgABAQAAAQABAAD/2wCEAAkGBxIREhUUERQVFBQWFxUWGBcVGBgXFRggFBgYGBoYGBgYHCkgHR4pHhgYITIhJSktLi8uGB8zOTMsNygtMCsBCgoKDg0OGxAQGzQmICQsLC8sMiw0LCwvMSwvNDQsLC8xLCwsLy8sNCwsLCwsLC80Lyw0LywsLCwsLCwsLCwsLP/AABEIAOEA4QMBIgACEQEDEQH/xAAcAAEAAQUBAQAAAAAAAAAAAAAABQECAwQGBwj/xAA9EAACAQMDAgUCBAQFAwMFAAABAhEAAyEEEjEFQQYTIlFhMnEjQoGRFFKhsQdiweHwM4LRFXKyJGOSosL/xAAZAQEAAwEBAAAAAAAAAAAAAAAAAgMEAQX/xAAuEQACAgEDAgQEBwEBAAAAAAAAAQIDERIhMQRBE1FhgSKh4fAyQnGRscHRFAX/2gAMAwEAAhEDEQA/APcaUpQClKUApSlAKUqlAKVE+JPEFnQ2t90yxwlsfU7ew+Pc9v2ryPS/4k9QGouMRgkEW2UeUB/KD9QI9/37UB7lStfp2p821buEbS6I8TMblBiYE88xV1zV21uLbLAXHDMq/mYJG4gew3D9xQGelUpQFaUpQClKUApSlAKUpQClKUApSlAKUpQClKUApSlAKUpQClKpQCoTxV4ltaG3ub13Gny7Q+pyP7KO5/uYFYPGXiu30+3J9d5gdlv+m5vZQe/fgV4J1rrH8UW1V67dW6HyI2k7eFSfyx27TmupAzeIettrTdu6t7qXFICkelY5UWs4j/c8k1EaTrha4GaSske5iMT71BdT6k+oub3P2E4H+/zVuiJkASZ4AEn9qng4fQHiDxSrdLazo7xXVJb01vaBDNvNtHVSSI5IL4Ag571zP+GfUbj9Sto9wuLR1CKAWa2m6Ay2y2dsoInnbPevN/8A1V9sb22n8rZjJwrc7fjt81K+GNe1q6G0xNtwdyxE/YTzxxUHBncn1HdvKsbmCyQokgSTwBPJ+KwdN6hb1Cl7RlQ9y2SRGbTFG5+Qa8J8eddbVW7Vy5e+nTAMu2A1y5eIAto49L7R6n7ACJr0f/B25u0BksYvXPq7SFbHwZnOZJqJ07mq1SldOFaUpQClKUApSlAKUpQClKUApSlAKUpQClKUApSqUArlvG/jK309IEPfYStv259bxkLjjk9u5E91a+1uxddI3JbuMs5EqpIkfcV836vUXvMa/cueZvncHElmMxngAfsAIjtXUgWa/qzXnXWHUMzsSWBGWjBUgjAHGMAD7VzXUbrXW3P8/YfAqQjzWPmNtPb2+wq/qKPbRQ67lbCxzj3Hap+hwgLulIiM/bPNSfT9KbYV/VuMwTgf9pHOO/zU14c8PM03gwlVLbGO1iM5URlcH7weKkPEfUrRttba1tveWF9IAUTwXnkgf+6Oxq6t4ljGX/BVN5XJxWt0Vy39Q9LElSCIOfjv8Vk6fabaWgbQwWSck8jaOe3IraudBuIyC6AC0FfUBI4MtOP1roOrdPs6eztUrvLqYUyoBGJOYXggk53A84Dw3jLO+Is4RFI4YeuWHbd2/wDNdF4I8SDTa60We4tuYubJKkbWjco5HfjFchfvEEqOdwH2yJ/pXQ+H+jXCXa1uuKQCQBtLgdzOQkyOxYiAOYjGvO74Oynj9T6S0GutX0D2XW4h7qZH2Psfg1sV4X03VW7TBtM93TX1UbkBYm4QAdpBlSDkQQIPau08Nf4kpdhdSu0x9a5GO5Tn9p+wquVb7HVNdz0ClYdJq7d1Q9tldT3UyPt9/is1VkytKpSgK0qlVoBSlKAUpSgFKUoBSlKAUpSgFUqtUoDU6us2Lw97dwf/AKmvnDVLvtwDkMP6A4r6M65ZZ9NeVSQzWrgBGDJUxkV849StlbcXBBPG3ORwZqUU3wRbS5Ne9qQhC6m2WBHp2xn5+K3+idCubDfJ85Av0ZJAMcqT9PBx8H4q7pXSrtsC7qB5ymB6vUoz37rz7H5jkZeq6wG4V0e/czBYPrIjlVbIPq7ZAjEZmyuDe0fp9CE5Jc/Uyay+txtumUpdAUHaCbdv+ZhKyGIgQo3TjnjNo9M+9WtsDB3N5qhmJzLuST7QACIg5hWNbfTBas+WLpFu/O9g4LAMRAZyRBxJg4EmCIgyt3RhLd3dgiCszEk+prjEH04EYIaMcBVu3h+Hj98/QqypcnNafTWPOuum9nUO6JcQbHiZJY/SuScx2zOKs/gGuB9RcZbAKlkBWUcERAXiD/KQZmYit7zbTbfMfzLakbrYwzAfSzbuQGmLcnBmT6qrrbRcM7ISHcvbslmAG6JdoIMlRgD7/SM7YvThy27fQzNZ2juc5dBdWITapI3bVIWRxuJmDxiYwMV1NhtPsN2xeazdjIYn3HoCgRGAIEgAcVZqdNcewtuwPJtEDzLbuCd8qRuc4BYEHadsRmJExmq0ZsWkuXCu24W27WVj6DDEgHAz3rs41yWW1Hft/ZyDmntvt94JW/1PcysTbvXsICE2ovIVgWUGQW4GK1bNooE8td0k7l4Z+VU+4hgSBHYEzOLum6nTsgW6gg7SrKIJ5+ppDCZ94ELjBmXXpQCb2ZjJNon0eZO8Ify7iJ7bpKnjtWa6tQ448vP9C6uTlyY9F1G5p2LW7mx12T64DC4BAUERcQRMkES5jBBPddF8byANUmwnAZc9hIa2Mggnbic9hXnaK3mtdaWAmTb2nbAxtVC2cAA/lEnmCNS2dkG8+yJ8q3cOxctuBeciWAKhuYE45zuGr2LlLB7D4h8VW9PY820BqCRuUIw2kfzFxIArL4d8UWdXbVh+G5AlGYGCe24YP9D8V5D4hXUPpbM2DbVSxdLfrjgISFnETnME1D+FL1w6hfIVyMhzBCBYzuPH2HvFUuJcnsfSVK4DwBrtUdVftXb/AJtpU3KkD8M7lEbueJxXf1AkKrVKUBWlUqtAKUpQClKUApSlAKpVaoaAVw3jfwtZZUaygRrl1LZA/wCmfMMSV7EH2ruKiOs+q7pkP0i4bjHsPLU7RPvuIpnHAwnyeSdasaq0rD8vmMpuQSjshIOfpme5WTUR061bAVSr+cWneCFKn8oR5jnJLCPaOT7bodGbVrydyXE9U7l+rexY7gSRyTXKdf8AA6PLWCLbfyGTbP27r+kj4rXR1GlYkv8AfqZbaG3mLOMFlbNxrt5TqUPpDlistkgkTJHpOePY1hsdWLbxqC90MPzEsqn3KSJ4HBERNWdR6ZdsHY6suSQDlT8g8Gt7T2rGpOwIbNwA7QvqVu8knJjOOY7ntvi62tS3/r27exkepPD+/cp0PR277XH2hTbUEIPoE+kM7NMmcxGT2ORWz4mdReC2lPmME9AJb1R9bbuXMAgcDkkiK0+reatpLRRPKQwLiL9RAIO5vfmfkE5ipPwZprJBIuAX+IOCJnFsnB4z3PtVN2y8WSzjhc/uW186E/1NbSeHL1lkugq7zLIwlWkyQST6p7zH3qH1HTrg1Zu3baPYFzc9sLCwcbGRhKj23foTzXpb3HVdzHdHG1fUSfntXF+JOvlvw12l8y45tjuisDz79u2e2JdVrlixZ+Rq8DSvgeCG1Vu3J8pSlufSpO4gCIBbv/zmrtP1B1OSWXaVgkboYFcNEiJx2+DxUXcveUMHnAXsSe2a39VYe2dt1SjwCVOeR2I5HzXrUXV2rR3MNtU63q7E7q+vJqDtf0elgDG0eraYJBbkqPVGI4mIs8R6RX0PlW0QlSjJcBUblXduL9we5YEgwcAZqCOlublXY25o2qQQWniPcVO9S6PZ0+m2Xb7C8xEpbO5QcGGQHIGCTjtE4FVXUVrEUyVds92zl+n9e1nTyqkHyzlUuepCP/tsDj/tNSGp8bsd9yyzqzKF8t4Nu37uhnJxAwO5M1r+XdsofpuWWwfz2iT7gxtb9mrZ8MWLO2/ai6PN2N+GWKp5c7WLAbhEnn359893Syisx3XoX13xk8PZkl4F6q+mZ2uXTad9jAAAlseoMIkmTEe4IGa7zw//AIl2Lp8vVL5Dgkbs+WY7mfUn2Mge9cNoNyeZbXbDtkkq+5RgDarEr6RxDCewrNojcu7kvWwm4bNzMsNt9QC3DLEyMDOec4rO61B/Env8i1TcuGe22rgYBlIZSJBBkH5BFanWeq2tJZa9fbaij9SeyqO5PtXjmj6pqdETd07eXbjc9poK4O1iVU7Cd3Owg5GBUN4u8W3+oXUFxYtgQqL9CmILHvJznsMD5jbVow08pkq7NXY9j8LeOdJr4W2xt3SP+lcgMe/pIMN74M/FdNXhn+G3Rlt63T4zudoOdsW3P74Fe51UywrSqVWuAUpSgFKUoBSlKApFU21dSgLPLHtVr2Qay0oCH6j0lLilWUMp5BAI/rXAdc8ExJsH52Mf/i3/AJ/evViK19Rpg1TjNxeUQlBSW54Y+p1Gnb1EyBthwSQN27DckSPcjtkVksmy5m2xtM5A24ZcmNrLAUj78AFjJIFdH46uW7jjT24Lq0u/5beCQhIGWMfT8Ac1yPVrdq24FgtKYZicbl9iO/f9vavXp+OKzy/49TzbPhk8cErrus6i1ZuWnYIzqyhiS6YgHOWUieGmJH0xXGPcazAurBOVIIKt8qwMEfIJroOm9UKH8UeYsEZALDHZmBIHxx8czi0nRbWpuAsoSzuggt9W0AlQTy0QSeBPaQDCfSR3b2/gsh1EuOSNtdPG+5a6hYdSyg27ikkJ/wBq/Up4+/tyJjpuuXbbsva8wKRsMbnEwAu04YfHfHYQc3XNchUWbQUqseoKwjbgBdxkSIknmK3/AArd01m29wnfqYIRMBhOPwy2CT789o9+V0KFeqS37f76HbLdctMXsT2k0/8ADlFkG6+5h5hmII3CRBLkNwMDMd90bee4m2zrLAuoTtV7ctJyRO4gho/NPznJrV0+u02phNRaNu6CAGQNvLe8qN26YMGRWlf1V25Omt3TcWTudjiJgKCO2QCc7iYGPqpjVKUsS9/9TRNzjGOV9/qjR6gtoeZb0wm2TLsSCSAZCr/kBEz3IB4Are1CWbVnyoViVRkAJnKgtdeDmSfT8ADGapb0NuyrXXS4/ltshgApcxAZASQuZyc8RzWjf0iagNfvOQF4uIfWWPCWx7/EYHtXOr6rCVdb9yzpunT+Of7G/wBK0zx+Fbzd9O0lQWVRLbGbjIzMgyBmsb6xmF0kBPLKmDkbZCFHBwYMEGMeoCBAFOj6kKjXb96dQVNpFAYeSARJYQIOOBg9+9QPUdeLm61acifUxbLu2fUQOwk4+5JOIV3TjHNiy+3qcnVGUsQ2Rb1brRvuLZ3KDLAAsQT3MsfvjtJ7nO/0XpnlKC5LMON3InifmKp0vQlVVrsFx8QPvFZOpdQFscbmP0qOTWSTyzQlhYJzwz1ddPrrLMR6m2GeQLno3fEEjNe1g188eDPD1zW6hGIPZnY/SqgzP27Adz8V9DrUZYOorVaUqJ0UpSgFKUoBSlKAUpSgFKUoBXGeN/FTWvwNLm82GuDItcSB73IMhefg8Vk8Y+J2thrGlZfO4ZzlbWBiBM3DIhfn9K88uhmY27BkqAlxnI3EkmVDDLlvUCCJ5Ij1Rrop/NIzXW/liYrts7ns6SWb6nd2BMmUO08SxeCRnMTzWXV6ZQgtW2UTJVXGYYJkMR6SSv1NtnMbVjc1upt6e2qpmRuVJ9J3QdzgGCAeMmYgHZg6VrU2jL3h5rMoABcoyvwWgfVJzj3jEVsnKcY60smWKi3hss0SpZuf/UgqFE5E/M7e8gEL2kqciayazV6U3BdZfMtceWvYsh23G9I9UzhiZ+wrV1Giu3tnmXVCosvu3fgLMS4I+owIXljHPNWIlzVsun0dtvLWWCyNzEDN263G48ewkKPnli8RqTbWOfInX8Caxkyroxct3L6OiIpMWiRvEAcZkEmYAB/StR7RGGVlJzDAqT9gealtb0i7a0Cs9lrd63qTJ2+oqySGnuAVj2rTs9eW85bXBrsKQhTaNrEgliogGY96lXdOK23XzOTrjLnZktp7dz+G/GvFEf6cBoERJPMEEgKDMBoBGK0dBobjWbzW1JBKlTjcwtsSRtBn59pTmsmpF25at3blwPaLErbSDc9TlRIBG9+JnJH5q2tRqWvv5VrfbtIqlwBsaFx6UaNo7AEx3PvUoW5zjz39MEZVtckTqurXLmmXTnbsBGdstAM+8fr7d62bWj01lrItTqGVrhVJ5ZiuwsVAlcfSIPzWLX3yrsrql0gkEsrK8jBDFdp3CMzP3q/pevQXU3qi2jIYKD6vSYVmJLQTEiY98Ut6aEo6kvN7d/7Fd0k8ZLvEOhZrGo1RuKdzbRBJZ23KpIxAE7ozwBXP+HFFy4WcKWVcNHqyeCe9dP4svJ/CPD213PbW3bQ/l3bsjMRE+k7Tkx3rlej6pbK3GP8AlA9zzXnTk5c+xtgkiZ6lr1tKSeew7mtDonS7mrvKSZa4donC/I+wEz71k6Xpbt68GVgxcbYH5d35ZPB7z2rvfCHSgLiuNv4L6hCRyY2osfGGP6/NUSeNu5YtztPD/TLektC3bz3Zogufc/2A7Cpy01RtmpGyKiSM9KUoBSlKAUpSgFKUoBVKUoCtcX4z8Wm238LpCDqGhWflbO7An/Oew+R3gHN4t8S7N1jT3FW5B33CQfK4wB3fI+ByfavOOo6O7pbeGnzCN9xd/mLJJk+qCTP1c8ic1ooUNaU3u+F9/wAdyi6UtL08d2a9y88m3ZY3bhGXn1CQd1tWgFmPr5mZMCQSdrW37WmS35c7oMKGBD7o9TlIDIIx/NH8tWtqremsqEyXVWAlxvOQWYGCLfGIG6IAgFjzt26zsWclmYyT3J/T9oFetXXreXx/J58paeOS67dZmLOSzMZJPJJ/5xW90zQXC49CncgZbm47bPqEP6DJecBeS0Ad6p0uw6uSRb2m3uZnhrdtZybg5mQBAIMgDMxW/wBA6kX1C2bFpmt/zEjzZiG1DsZWYkFWBUKdvczC+7KxHhE6q8by5I+6l7V3RprCsFBLnzDBYn6r95hjjiMAQFmc9j0Xp1o6dl6XqY1Fs/iMY23iJjcrAwnO1h881tacNZD6l3XW6e5bFu6baglFTcTtEneks24duwgQMGo6VetJZPShbtWbjC7cuFgWA+ob2bm2FnAnP7nDOzVsvp7mqMcbmv0bxbrQNUuoRTd09sXArLtMKwDzt5wwII/rWjrOoN1LymewqW59KD67zjEm4FlbK/mPwQJP03+IeorrLgZV/BUNbDL6H1RUgssz6bCkBmY4WOZiNPqfWb2lRrJCi7Poe3HlhPp2qn5NuzbtYY2zzJaUI75S3ON+fBBa3T3NHfUhl3LtuIwkd5Eq2VIIgq2cfqZQ6wbvO11twxAFo2/RtgsWEKQQ0mZOa1en6KfxtSHYuZtrJDXDxiPUckRGBGYEVlN/+HWbkm8N2HGB5gzwdrLyCSCW3YIiRfJKW3f0+/3K4towajp1y3bt3GZX8zaQFJL+oEicZOM+xIrdtdPsrYL3GJaMKMFT/Lnk+4jA7jvA6DqTWbiXE2lhJAInkEEFeMyambeqsagu18N/EEgIttfSQFhVAmJkfmmpeLNcvK9OSPhxfozAekBrLNdBXhllTtAByzRBI7enOZiKjenaMO7C2gIf0hTLlScegnJPsTx+lTjXLurKpeQooYeYFBBJI5gyZIg4GJk+42ulX7f8XbtqFDiQWWQim2LgCKpUTiCT3PHz274q28ZfP6HK5NSSzsb/AIe6YIsNbUiHuFj7BQVUfOZP612vTtKqCFESxY/JYyT+9aXS9CLSKikkCeeckmprSJXjHpEhpUqQQVh0yVsigFKUoBSlKAUpSgFKVSgFcp4x8SeSpSyy75AdiwG0T6wpON+2ft7GDGTxV4iFlWS0wDAHc5MKmDiY5kQfafevL+pPbuuiXrjWhADQkwJ/MSZDHBg7oxuJM1pop1PLM91uFhGfqKXdQLaSr6cFSXT6uIZmk5IBYwM9iJp1DUrp7exLvnWmXCmZuQzGWJg+VxwBuiOzGsXWdSAQbtpECStu2og3Igbng4TEwDkyAeSOevXmuMWcyx5P9vsO0dor0Ken14bWyMdl2nOCt+8zku5knJJ/5/QVsdBG929OVXcLhYqlqD/1GgTjEAZJhYzV2ktWPNm9ua1sO0CZ3QPqCwSOePitnU6C42lLWdq6YMzAZDvtJG5zEGJgAnHtJkzu6hP4Ft9/exyqp/i5MNx7mruDT6UMVLbiWgNcYfVevEYAyYHCjAzJPR2fDb6e0qNeQ6S6wN+/ZB3FYG1C0n8In83AJzioXwnfW6RpNy2FusfNug/iXFxtsg8LJn7z+h6jrWvPT0v27ht+W6eVptMgkBSCGu3CcidxmZ3GfvWO1tPQvv1NMEmtTLetdSHTzci4jh0FvT6a2BstrB/Euc5ye/qk9uOQ6Il1rW13u/w0kC2rEeawElFHsB6neIUZ5IrV6L0nzfU+7ywwWFjfcY5FtJxMZLHCjJ7A9L1LqP8ACIQu3z2VFQJO2yvOxVMMsSCCZ3NJIVlqWhR+Fbs5qb3fBg6n1UaVQF2/xJADAf8ATtIAQLagMYgwylTJwxJ3RUX0rpalTf1DHaIIXO5y3BOCZOCAfqx2OYdyWJLSSSSSckzyTXUFvJtC5qWNy7kW0JBA3T3nODk8jcI5k2uOhbcsgpamWa8G2oe+zeewm2BC7B+UELAkQASy5EKI24599SXJZ5YmPvgQAR2EDt2rY12ivABrysAYAJkgRkLOYj+U1vdD6bb3Jc1DqqM222r4DEcs0Z8scE4k+mRkhnSs5GMvBDKm04yf6AVdAIrq/E/RdNbcfiLba4JG0bl+7BPpB91x/l71zur0r2o3DB+lgQUaO6sMH/TvFcrmpLKOWprZm5pdePIu27nqDZEzuJ27RnsBCmf8oEZxHdLu+TcS53Rlb9jn+lZunqjND8Qe8ce57Y/4eK2NT0wJaLmQSfTMgjiFKx9UEk5wRHvV0ZRinHzKcOST8j1y1Bgjg5H61JaNc1z3hV2bS2S3OwL/APiSo/oK6TR14rWHg9ZPKyS1kYrJVlqr6idFKUoBSlKAUpSgKVw3jnx0mlPkWPXdkC4VP/THcA/zkce3J9q7hxINfPGl6WGvumoui1G4l2zuIOYJxPJzWnpoQk259uxm6ic44Ue506objMbrCxtRriBzH5oBYzBuSMCfTBMlj6ef1vUmt+nhgdyqebZiN2SSHgwBPpkk+rCZ9b4nddyWwkAbFcbix2+kXCWOSQAROR78zD9I0xu3lGw3PzMo5IkZPciSJjMTW6vpt/EnwjLK7bREy3dXb1Bm6dlw/nEm20CBuUZXAGVkf5aw3tK9uNwwfpYEFG/9rDBrt9cLHl+UgXUSId1ClxJgbAODJhVEBSRMAE1DazoV3SJKuLk/VZK7pA7lchoxkARODVlXVxe3Hkn97EZ9O+eTmNa7AEIJO0xmCCeCK27N8brYUyfrKniU2khk781o9Rvxd3Km1YX0yTGOROY/er9NqFuNP0leD+YVk6jWrHJ9zXSouCSJ+/qbWrdm1RFsKpC7JgknILEEiOw/4RtuLAW8saViXF2N191VztgE4LGF3HABHbmD81lRwAXJYsGAHcgkFf349+Kk11hDW1LG7aSHFstNsgNlY7Cf0zVcZ42RKUfMkv8A1qzasLdthTenZbT8unCmYAmTPJf85OTErXKFyzSxJYmSTya6N9PY1bu7FdMFCgL6ZaSxLTgGMCBmIqFu6G4ihyh2HgkYPzWqmUPcz2KXsW6PR3Lz7LSl29h7DuSeBXdeD+htYZhqfLUsoCBiCZkwEYmJmSQM4HviI8A9VtWblxbsL5m2GPA2zgnsM88YrpOq9Vs6ey5uXUv78IhKtP3ycd5/2rxf/S625XeAofDt7+/Gxv6WiGjxM7mJemG0xXycPuH1bjckmJxJy0liMRXH+JtDet3vxgBKgKVI2kIAvpA+kf5YxNbnh/rW1vUdhCtktAck4BcyVhTAMx6R71j6wg1d92tXjcaSAtyFLAceUcKR/lMH23c1r6OqdUmpLCKeonGa2e5Bba6HwYLbM63boCkYtNGy4fc7htkdu9YOneGL95HaNm07QHBBYjkfEfNQ+pt+TPmDIJULIMkc5HYdzW+TjNOKe5jWYNSaJTqZsWr02JIVuJlSVIys5A5iScwQalOh9JbWXA7yLSQBwCY/LgRJ7xxUf4f6W2rKFhAWdzRiCZEfOSAPtXpOjsqihEEKMAf8/vWW2zC0rkvqry9XY3NOgUAKIAAAA4AHAFS+jStDSWpqb01qKyGs2EFXUpXDopSlAKUpQClKUBSuW8S+CrGq3Mv4dw5JAlGP+Zff5H9a6k1Q11PBxpNYZ4F1nwre01wLdGwEwHMm2fkMBn7RPxVuo1XkWltKg3PbadrA5eVLEqDukQVgiJIMjFe86nTrcUq6h1PIYAg/oa4DxJ/h6hltLjn8N88/yMeP1/ettfWN4Vm6MNnS6cus4nS6Z9Kh1BP44ggtuIm5AKEFfUxU3JIPpZIwa2uj9ct3XZ9WyqywRAba8GQpGYC8wOSQTJUVFdb0d5bjeYrK2CVPMgAFj2JMSSOSTUWVrdGqF0c538129DN40q5Ywdh1PQjXvviBEqysDAHIP8zGQT/KNvMkVyXUejMGm2GdDO10EkgEgyB8gie9ZbXUryW/LR4SSdpAIzzyP6VP6TrtkLsTaty6F3FlaFaIhI7DhFkDAE1U67KVjGqPl/b8i+M4Wb5wzjkvtbEHj3H/ADFbmnuoDvUjfET7z2I/b5rodb0K1s3N+HdY7QoaYPu47mJZmECASAO/M6rply2u4rtBiGBBUzwcHg9j3qrwoWb1v2f9FyslHaa+/UzK5S2A4yWHYlYZufiAamh1JmNu1qCblm3tlAAGKiQo3CCQPYmubTUNID8Vt6e+N5Ke22CTEc/pWdqUHiRZtLdHR6Kyr+Y9gC2itaMF2RiybyCQjYtwcg4wKgdd0m6m240Lun0xlZkxtP8ApjgTOKut3FCDzInIIPfkiD37VF67xBcJgBTAgbpYgDsJOKlUo6m+7x8vUrtc9OEbVmw+J7DPeazfwre374/vUK3Vb55ePhQF/tWs7s31MT9yT/etkc8IyST5Z2NrxDds22U3QRt2gbpuD4UgzH3kDkZrQ6F0m5rLoZh6e38oA/0H9T+taXQejNfcADH9/wDb3NerdK6etlAq/qff/as9s1DKjyXVQc+eDZ0GlW0oRBgfuT7mpbSWJrBpbM1PaHTVhZuSM+j08VvgVRFirqiSFKUoBSlKAUpSgFKUoBSlKApFY3Say0oCB6v0e3fWLihvb3H2PIrzvr3gpklrUsPb84/0b+9ewMtat/Sg1ZCyUHmLK7KozWJI+eb2icHbtJMwAAZn2jmfipLpxs2LW9iC9y20HngwFT0ETuEGeMGCOfUus+G7d7JEN2dcN/v+tcH13w3dVt14s6AEB0AkE/mZe59zOYHqxW+PWqa02fIwy6WVe8dzR6eL11nvX2iy0HYxEFXlxDHIAK2zBgMpPastnX/xuAPSuCrJgA4Lnnc3AAwBMmYArR1m+6+0kiyWthm2woJ4zEhC24hThZ4wKv1OrJXyNOCCdy7TK+WEJfkth/r3NJEDtwJyqUvijz2xwjkbWtn9WYupdGtswGljHp2kkhyJLATP0iJPHqGQcVAavSNacqPS3cTI/Q/vXWDVrpLYJJusfSGYqXKxPpGQbcsSCTySO2Nm3p0uJ5l6WVvUu5JuEt9bEDMyICAxAHJzUXY4rFizHs+7ZalneDw/kcOdZCsr8mMn7itW3oixklQfYNP/AMZqY6hox5htp6pgledh7pOZ28E10HSugoFBM++MSff7UsrhTiSfPCORsla9OODkF6O57/srf6gVt6HoBdgvqJPaFH/9H967+10m2eVJ+5P/AJqR0fTUTKIFnkgZP61n/wCiZZ/zp8mv0bpa2FCqBPcgf0HxU3prE1dp9JUxotHWaTyaIrGyK6HS1MWrcVbZtRWeoExSlKAUpSgFKUoBSlKAUpSgFKUoBSlKAUpSgLHtzWnqNGDW/VCKA4bq/hZSS9om0/uvB+4/8f1riNV0ltLu3K4YhxuUyr7srDflIYBgeZHFe2XLQNR2s6argggEHkESDVsLZQ4KbKYzPEdLZLMbmp3NCbl3AmQp2k4YSFOSoIxJ+9vXOotqHGyQF+kiQxLAA9+JBgY5+TXfda8HyrCySoPKEnaY9j2/Wag9B4WYP60KKOSWBLfAg4Hua2rrI/ia37eRkfTT/CnsR3h3omNzDH947D4/vXX6XQE9q3tH0/gAYFdDodABWOdjk9T5NtdagsIitL0r4qRtdMAqXS0BV8VVkng0bWiArbS0BWSlcOilKUApSlAKUpQClKUApSlAKUpQClKUApSlAKUpQClKUAqhFVpQGG5ZBrTu6AGpKkUBH6fRgVvKsVWKrQClKUApSlAKUpQClKUApSlAKUpQClKUApSlAKUpQClKUApSlAKUpQClKUApSlAKUpQClKUApSlAKUpQClKUApSlAKUpQClKUB/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8681" name="AutoShape 9" descr="data:image/jpeg;base64,/9j/4AAQSkZJRgABAQAAAQABAAD/2wCEAAkGBxIREhUUERQVFBQWFxUWGBcVGBgXFRggFBgYGBoYGBgYHCkgHR4pHhgYITIhJSktLi8uGB8zOTMsNygtMCsBCgoKDg0OGxAQGzQmICQsLC8sMiw0LCwvMSwvNDQsLC8xLCwsLy8sNCwsLCwsLC80Lyw0LywsLCwsLCwsLCwsLP/AABEIAOEA4QMBIgACEQEDEQH/xAAcAAEAAQUBAQAAAAAAAAAAAAAABQECAwQGBwj/xAA9EAACAQMDAgUCBAQFAwMFAAABAhEAAyEEEjEFQQYTIlFhMnEjQoGRFFKhsQdiweHwM4LRFXKyJGOSosL/xAAZAQEAAwEBAAAAAAAAAAAAAAAAAgMEAQX/xAAuEQACAgEDAgQEBwEBAAAAAAAAAQIDERIhMQRBE1FhgSKh4fAyQnGRscHRFAX/2gAMAwEAAhEDEQA/APcaUpQClKUApSlAKUqlAKVE+JPEFnQ2t90yxwlsfU7ew+Pc9v2ryPS/4k9QGouMRgkEW2UeUB/KD9QI9/37UB7lStfp2p821buEbS6I8TMblBiYE88xV1zV21uLbLAXHDMq/mYJG4gew3D9xQGelUpQFaUpQClKUApSlAKUpQClKUApSlAKUpQClKUApSlAKUpQClKpQCoTxV4ltaG3ub13Gny7Q+pyP7KO5/uYFYPGXiu30+3J9d5gdlv+m5vZQe/fgV4J1rrH8UW1V67dW6HyI2k7eFSfyx27TmupAzeIettrTdu6t7qXFICkelY5UWs4j/c8k1EaTrha4GaSske5iMT71BdT6k+oub3P2E4H+/zVuiJkASZ4AEn9qng4fQHiDxSrdLazo7xXVJb01vaBDNvNtHVSSI5IL4Ag571zP+GfUbj9Sto9wuLR1CKAWa2m6Ay2y2dsoInnbPevN/8A1V9sb22n8rZjJwrc7fjt81K+GNe1q6G0xNtwdyxE/YTzxxUHBncn1HdvKsbmCyQokgSTwBPJ+KwdN6hb1Cl7RlQ9y2SRGbTFG5+Qa8J8eddbVW7Vy5e+nTAMu2A1y5eIAto49L7R6n7ACJr0f/B25u0BksYvXPq7SFbHwZnOZJqJ07mq1SldOFaUpQClKUApSlAKUpQClKUApSlAKUpQClKUApSqUArlvG/jK309IEPfYStv259bxkLjjk9u5E91a+1uxddI3JbuMs5EqpIkfcV836vUXvMa/cueZvncHElmMxngAfsAIjtXUgWa/qzXnXWHUMzsSWBGWjBUgjAHGMAD7VzXUbrXW3P8/YfAqQjzWPmNtPb2+wq/qKPbRQ67lbCxzj3Hap+hwgLulIiM/bPNSfT9KbYV/VuMwTgf9pHOO/zU14c8PM03gwlVLbGO1iM5URlcH7weKkPEfUrRttba1tveWF9IAUTwXnkgf+6Oxq6t4ljGX/BVN5XJxWt0Vy39Q9LElSCIOfjv8Vk6fabaWgbQwWSck8jaOe3IraudBuIyC6AC0FfUBI4MtOP1roOrdPs6eztUrvLqYUyoBGJOYXggk53A84Dw3jLO+Is4RFI4YeuWHbd2/wDNdF4I8SDTa60We4tuYubJKkbWjco5HfjFchfvEEqOdwH2yJ/pXQ+H+jXCXa1uuKQCQBtLgdzOQkyOxYiAOYjGvO74Oynj9T6S0GutX0D2XW4h7qZH2Psfg1sV4X03VW7TBtM93TX1UbkBYm4QAdpBlSDkQQIPau08Nf4kpdhdSu0x9a5GO5Tn9p+wquVb7HVNdz0ClYdJq7d1Q9tldT3UyPt9/is1VkytKpSgK0qlVoBSlKAUpSgFKUoBSlKAUpSgFUqtUoDU6us2Lw97dwf/AKmvnDVLvtwDkMP6A4r6M65ZZ9NeVSQzWrgBGDJUxkV849StlbcXBBPG3ORwZqUU3wRbS5Ne9qQhC6m2WBHp2xn5+K3+idCubDfJ85Av0ZJAMcqT9PBx8H4q7pXSrtsC7qB5ymB6vUoz37rz7H5jkZeq6wG4V0e/czBYPrIjlVbIPq7ZAjEZmyuDe0fp9CE5Jc/Uyay+txtumUpdAUHaCbdv+ZhKyGIgQo3TjnjNo9M+9WtsDB3N5qhmJzLuST7QACIg5hWNbfTBas+WLpFu/O9g4LAMRAZyRBxJg4EmCIgyt3RhLd3dgiCszEk+prjEH04EYIaMcBVu3h+Hj98/QqypcnNafTWPOuum9nUO6JcQbHiZJY/SuScx2zOKs/gGuB9RcZbAKlkBWUcERAXiD/KQZmYit7zbTbfMfzLakbrYwzAfSzbuQGmLcnBmT6qrrbRcM7ISHcvbslmAG6JdoIMlRgD7/SM7YvThy27fQzNZ2juc5dBdWITapI3bVIWRxuJmDxiYwMV1NhtPsN2xeazdjIYn3HoCgRGAIEgAcVZqdNcewtuwPJtEDzLbuCd8qRuc4BYEHadsRmJExmq0ZsWkuXCu24W27WVj6DDEgHAz3rs41yWW1Hft/ZyDmntvt94JW/1PcysTbvXsICE2ovIVgWUGQW4GK1bNooE8td0k7l4Z+VU+4hgSBHYEzOLum6nTsgW6gg7SrKIJ5+ppDCZ94ELjBmXXpQCb2ZjJNon0eZO8Ify7iJ7bpKnjtWa6tQ448vP9C6uTlyY9F1G5p2LW7mx12T64DC4BAUERcQRMkES5jBBPddF8byANUmwnAZc9hIa2Mggnbic9hXnaK3mtdaWAmTb2nbAxtVC2cAA/lEnmCNS2dkG8+yJ8q3cOxctuBeciWAKhuYE45zuGr2LlLB7D4h8VW9PY820BqCRuUIw2kfzFxIArL4d8UWdXbVh+G5AlGYGCe24YP9D8V5D4hXUPpbM2DbVSxdLfrjgISFnETnME1D+FL1w6hfIVyMhzBCBYzuPH2HvFUuJcnsfSVK4DwBrtUdVftXb/AJtpU3KkD8M7lEbueJxXf1AkKrVKUBWlUqtAKUpQClKUApSlAKpVaoaAVw3jfwtZZUaygRrl1LZA/wCmfMMSV7EH2ruKiOs+q7pkP0i4bjHsPLU7RPvuIpnHAwnyeSdasaq0rD8vmMpuQSjshIOfpme5WTUR061bAVSr+cWneCFKn8oR5jnJLCPaOT7bodGbVrydyXE9U7l+rexY7gSRyTXKdf8AA6PLWCLbfyGTbP27r+kj4rXR1GlYkv8AfqZbaG3mLOMFlbNxrt5TqUPpDlistkgkTJHpOePY1hsdWLbxqC90MPzEsqn3KSJ4HBERNWdR6ZdsHY6suSQDlT8g8Gt7T2rGpOwIbNwA7QvqVu8knJjOOY7ntvi62tS3/r27exkepPD+/cp0PR277XH2hTbUEIPoE+kM7NMmcxGT2ORWz4mdReC2lPmME9AJb1R9bbuXMAgcDkkiK0+reatpLRRPKQwLiL9RAIO5vfmfkE5ipPwZprJBIuAX+IOCJnFsnB4z3PtVN2y8WSzjhc/uW186E/1NbSeHL1lkugq7zLIwlWkyQST6p7zH3qH1HTrg1Zu3baPYFzc9sLCwcbGRhKj23foTzXpb3HVdzHdHG1fUSfntXF+JOvlvw12l8y45tjuisDz79u2e2JdVrlixZ+Rq8DSvgeCG1Vu3J8pSlufSpO4gCIBbv/zmrtP1B1OSWXaVgkboYFcNEiJx2+DxUXcveUMHnAXsSe2a39VYe2dt1SjwCVOeR2I5HzXrUXV2rR3MNtU63q7E7q+vJqDtf0elgDG0eraYJBbkqPVGI4mIs8R6RX0PlW0QlSjJcBUblXduL9we5YEgwcAZqCOlublXY25o2qQQWniPcVO9S6PZ0+m2Xb7C8xEpbO5QcGGQHIGCTjtE4FVXUVrEUyVds92zl+n9e1nTyqkHyzlUuepCP/tsDj/tNSGp8bsd9yyzqzKF8t4Nu37uhnJxAwO5M1r+XdsofpuWWwfz2iT7gxtb9mrZ8MWLO2/ai6PN2N+GWKp5c7WLAbhEnn359893Syisx3XoX13xk8PZkl4F6q+mZ2uXTad9jAAAlseoMIkmTEe4IGa7zw//AIl2Lp8vVL5Dgkbs+WY7mfUn2Mge9cNoNyeZbXbDtkkq+5RgDarEr6RxDCewrNojcu7kvWwm4bNzMsNt9QC3DLEyMDOec4rO61B/Env8i1TcuGe22rgYBlIZSJBBkH5BFanWeq2tJZa9fbaij9SeyqO5PtXjmj6pqdETd07eXbjc9poK4O1iVU7Cd3Owg5GBUN4u8W3+oXUFxYtgQqL9CmILHvJznsMD5jbVow08pkq7NXY9j8LeOdJr4W2xt3SP+lcgMe/pIMN74M/FdNXhn+G3Rlt63T4zudoOdsW3P74Fe51UywrSqVWuAUpSgFKUoBSlKApFU21dSgLPLHtVr2Qay0oCH6j0lLilWUMp5BAI/rXAdc8ExJsH52Mf/i3/AJ/evViK19Rpg1TjNxeUQlBSW54Y+p1Gnb1EyBthwSQN27DckSPcjtkVksmy5m2xtM5A24ZcmNrLAUj78AFjJIFdH46uW7jjT24Lq0u/5beCQhIGWMfT8Ac1yPVrdq24FgtKYZicbl9iO/f9vavXp+OKzy/49TzbPhk8cErrus6i1ZuWnYIzqyhiS6YgHOWUieGmJH0xXGPcazAurBOVIIKt8qwMEfIJroOm9UKH8UeYsEZALDHZmBIHxx8czi0nRbWpuAsoSzuggt9W0AlQTy0QSeBPaQDCfSR3b2/gsh1EuOSNtdPG+5a6hYdSyg27ikkJ/wBq/Up4+/tyJjpuuXbbsva8wKRsMbnEwAu04YfHfHYQc3XNchUWbQUqseoKwjbgBdxkSIknmK3/AArd01m29wnfqYIRMBhOPwy2CT789o9+V0KFeqS37f76HbLdctMXsT2k0/8ADlFkG6+5h5hmII3CRBLkNwMDMd90bee4m2zrLAuoTtV7ctJyRO4gho/NPznJrV0+u02phNRaNu6CAGQNvLe8qN26YMGRWlf1V25Omt3TcWTudjiJgKCO2QCc7iYGPqpjVKUsS9/9TRNzjGOV9/qjR6gtoeZb0wm2TLsSCSAZCr/kBEz3IB4Are1CWbVnyoViVRkAJnKgtdeDmSfT8ADGapb0NuyrXXS4/ltshgApcxAZASQuZyc8RzWjf0iagNfvOQF4uIfWWPCWx7/EYHtXOr6rCVdb9yzpunT+Of7G/wBK0zx+Fbzd9O0lQWVRLbGbjIzMgyBmsb6xmF0kBPLKmDkbZCFHBwYMEGMeoCBAFOj6kKjXb96dQVNpFAYeSARJYQIOOBg9+9QPUdeLm61acifUxbLu2fUQOwk4+5JOIV3TjHNiy+3qcnVGUsQ2Rb1brRvuLZ3KDLAAsQT3MsfvjtJ7nO/0XpnlKC5LMON3InifmKp0vQlVVrsFx8QPvFZOpdQFscbmP0qOTWSTyzQlhYJzwz1ddPrrLMR6m2GeQLno3fEEjNe1g188eDPD1zW6hGIPZnY/SqgzP27Adz8V9DrUZYOorVaUqJ0UpSgFKUoBSlKAUpSgFKUoBXGeN/FTWvwNLm82GuDItcSB73IMhefg8Vk8Y+J2thrGlZfO4ZzlbWBiBM3DIhfn9K88uhmY27BkqAlxnI3EkmVDDLlvUCCJ5Ij1Rrop/NIzXW/liYrts7ns6SWb6nd2BMmUO08SxeCRnMTzWXV6ZQgtW2UTJVXGYYJkMR6SSv1NtnMbVjc1upt6e2qpmRuVJ9J3QdzgGCAeMmYgHZg6VrU2jL3h5rMoABcoyvwWgfVJzj3jEVsnKcY60smWKi3hss0SpZuf/UgqFE5E/M7e8gEL2kqciayazV6U3BdZfMtceWvYsh23G9I9UzhiZ+wrV1Giu3tnmXVCosvu3fgLMS4I+owIXljHPNWIlzVsun0dtvLWWCyNzEDN263G48ewkKPnli8RqTbWOfInX8Caxkyroxct3L6OiIpMWiRvEAcZkEmYAB/StR7RGGVlJzDAqT9gealtb0i7a0Cs9lrd63qTJ2+oqySGnuAVj2rTs9eW85bXBrsKQhTaNrEgliogGY96lXdOK23XzOTrjLnZktp7dz+G/GvFEf6cBoERJPMEEgKDMBoBGK0dBobjWbzW1JBKlTjcwtsSRtBn59pTmsmpF25at3blwPaLErbSDc9TlRIBG9+JnJH5q2tRqWvv5VrfbtIqlwBsaFx6UaNo7AEx3PvUoW5zjz39MEZVtckTqurXLmmXTnbsBGdstAM+8fr7d62bWj01lrItTqGVrhVJ5ZiuwsVAlcfSIPzWLX3yrsrql0gkEsrK8jBDFdp3CMzP3q/pevQXU3qi2jIYKD6vSYVmJLQTEiY98Ut6aEo6kvN7d/7Fd0k8ZLvEOhZrGo1RuKdzbRBJZ23KpIxAE7ozwBXP+HFFy4WcKWVcNHqyeCe9dP4svJ/CPD213PbW3bQ/l3bsjMRE+k7Tkx3rlej6pbK3GP8AlA9zzXnTk5c+xtgkiZ6lr1tKSeew7mtDonS7mrvKSZa4donC/I+wEz71k6Xpbt68GVgxcbYH5d35ZPB7z2rvfCHSgLiuNv4L6hCRyY2osfGGP6/NUSeNu5YtztPD/TLektC3bz3Zogufc/2A7Cpy01RtmpGyKiSM9KUoBSlKAUpSgFKUoBVKUoCtcX4z8Wm238LpCDqGhWflbO7An/Oew+R3gHN4t8S7N1jT3FW5B33CQfK4wB3fI+ByfavOOo6O7pbeGnzCN9xd/mLJJk+qCTP1c8ic1ooUNaU3u+F9/wAdyi6UtL08d2a9y88m3ZY3bhGXn1CQd1tWgFmPr5mZMCQSdrW37WmS35c7oMKGBD7o9TlIDIIx/NH8tWtqremsqEyXVWAlxvOQWYGCLfGIG6IAgFjzt26zsWclmYyT3J/T9oFetXXreXx/J58paeOS67dZmLOSzMZJPJJ/5xW90zQXC49CncgZbm47bPqEP6DJecBeS0Ad6p0uw6uSRb2m3uZnhrdtZybg5mQBAIMgDMxW/wBA6kX1C2bFpmt/zEjzZiG1DsZWYkFWBUKdvczC+7KxHhE6q8by5I+6l7V3RprCsFBLnzDBYn6r95hjjiMAQFmc9j0Xp1o6dl6XqY1Fs/iMY23iJjcrAwnO1h881tacNZD6l3XW6e5bFu6baglFTcTtEneks24duwgQMGo6VetJZPShbtWbjC7cuFgWA+ob2bm2FnAnP7nDOzVsvp7mqMcbmv0bxbrQNUuoRTd09sXArLtMKwDzt5wwII/rWjrOoN1LymewqW59KD67zjEm4FlbK/mPwQJP03+IeorrLgZV/BUNbDL6H1RUgssz6bCkBmY4WOZiNPqfWb2lRrJCi7Poe3HlhPp2qn5NuzbtYY2zzJaUI75S3ON+fBBa3T3NHfUhl3LtuIwkd5Eq2VIIgq2cfqZQ6wbvO11twxAFo2/RtgsWEKQQ0mZOa1en6KfxtSHYuZtrJDXDxiPUckRGBGYEVlN/+HWbkm8N2HGB5gzwdrLyCSCW3YIiRfJKW3f0+/3K4towajp1y3bt3GZX8zaQFJL+oEicZOM+xIrdtdPsrYL3GJaMKMFT/Lnk+4jA7jvA6DqTWbiXE2lhJAInkEEFeMyambeqsagu18N/EEgIttfSQFhVAmJkfmmpeLNcvK9OSPhxfozAekBrLNdBXhllTtAByzRBI7enOZiKjenaMO7C2gIf0hTLlScegnJPsTx+lTjXLurKpeQooYeYFBBJI5gyZIg4GJk+42ulX7f8XbtqFDiQWWQim2LgCKpUTiCT3PHz274q28ZfP6HK5NSSzsb/AIe6YIsNbUiHuFj7BQVUfOZP612vTtKqCFESxY/JYyT+9aXS9CLSKikkCeeckmprSJXjHpEhpUqQQVh0yVsigFKUoBSlKAUpSgFKVSgFcp4x8SeSpSyy75AdiwG0T6wpON+2ft7GDGTxV4iFlWS0wDAHc5MKmDiY5kQfafevL+pPbuuiXrjWhADQkwJ/MSZDHBg7oxuJM1pop1PLM91uFhGfqKXdQLaSr6cFSXT6uIZmk5IBYwM9iJp1DUrp7exLvnWmXCmZuQzGWJg+VxwBuiOzGsXWdSAQbtpECStu2og3Igbng4TEwDkyAeSOevXmuMWcyx5P9vsO0dor0Ken14bWyMdl2nOCt+8zku5knJJ/5/QVsdBG929OVXcLhYqlqD/1GgTjEAZJhYzV2ktWPNm9ua1sO0CZ3QPqCwSOePitnU6C42lLWdq6YMzAZDvtJG5zEGJgAnHtJkzu6hP4Ft9/exyqp/i5MNx7mruDT6UMVLbiWgNcYfVevEYAyYHCjAzJPR2fDb6e0qNeQ6S6wN+/ZB3FYG1C0n8In83AJzioXwnfW6RpNy2FusfNug/iXFxtsg8LJn7z+h6jrWvPT0v27ht+W6eVptMgkBSCGu3CcidxmZ3GfvWO1tPQvv1NMEmtTLetdSHTzci4jh0FvT6a2BstrB/Euc5ye/qk9uOQ6Il1rW13u/w0kC2rEeawElFHsB6neIUZ5IrV6L0nzfU+7ywwWFjfcY5FtJxMZLHCjJ7A9L1LqP8ACIQu3z2VFQJO2yvOxVMMsSCCZ3NJIVlqWhR+Fbs5qb3fBg6n1UaVQF2/xJADAf8ATtIAQLagMYgwylTJwxJ3RUX0rpalTf1DHaIIXO5y3BOCZOCAfqx2OYdyWJLSSSSSckzyTXUFvJtC5qWNy7kW0JBA3T3nODk8jcI5k2uOhbcsgpamWa8G2oe+zeewm2BC7B+UELAkQASy5EKI24599SXJZ5YmPvgQAR2EDt2rY12ivABrysAYAJkgRkLOYj+U1vdD6bb3Jc1DqqM222r4DEcs0Z8scE4k+mRkhnSs5GMvBDKm04yf6AVdAIrq/E/RdNbcfiLba4JG0bl+7BPpB91x/l71zur0r2o3DB+lgQUaO6sMH/TvFcrmpLKOWprZm5pdePIu27nqDZEzuJ27RnsBCmf8oEZxHdLu+TcS53Rlb9jn+lZunqjND8Qe8ce57Y/4eK2NT0wJaLmQSfTMgjiFKx9UEk5wRHvV0ZRinHzKcOST8j1y1Bgjg5H61JaNc1z3hV2bS2S3OwL/APiSo/oK6TR14rWHg9ZPKyS1kYrJVlqr6idFKUoBSlKAUpSgKVw3jnx0mlPkWPXdkC4VP/THcA/zkce3J9q7hxINfPGl6WGvumoui1G4l2zuIOYJxPJzWnpoQk259uxm6ic44Ue506objMbrCxtRriBzH5oBYzBuSMCfTBMlj6ef1vUmt+nhgdyqebZiN2SSHgwBPpkk+rCZ9b4nddyWwkAbFcbix2+kXCWOSQAROR78zD9I0xu3lGw3PzMo5IkZPciSJjMTW6vpt/EnwjLK7bREy3dXb1Bm6dlw/nEm20CBuUZXAGVkf5aw3tK9uNwwfpYEFG/9rDBrt9cLHl+UgXUSId1ClxJgbAODJhVEBSRMAE1DazoV3SJKuLk/VZK7pA7lchoxkARODVlXVxe3Hkn97EZ9O+eTmNa7AEIJO0xmCCeCK27N8brYUyfrKniU2khk781o9Rvxd3Km1YX0yTGOROY/er9NqFuNP0leD+YVk6jWrHJ9zXSouCSJ+/qbWrdm1RFsKpC7JgknILEEiOw/4RtuLAW8saViXF2N191VztgE4LGF3HABHbmD81lRwAXJYsGAHcgkFf349+Kk11hDW1LG7aSHFstNsgNlY7Cf0zVcZ42RKUfMkv8A1qzasLdthTenZbT8unCmYAmTPJf85OTErXKFyzSxJYmSTya6N9PY1bu7FdMFCgL6ZaSxLTgGMCBmIqFu6G4ihyh2HgkYPzWqmUPcz2KXsW6PR3Lz7LSl29h7DuSeBXdeD+htYZhqfLUsoCBiCZkwEYmJmSQM4HviI8A9VtWblxbsL5m2GPA2zgnsM88YrpOq9Vs6ey5uXUv78IhKtP3ycd5/2rxf/S625XeAofDt7+/Gxv6WiGjxM7mJemG0xXycPuH1bjckmJxJy0liMRXH+JtDet3vxgBKgKVI2kIAvpA+kf5YxNbnh/rW1vUdhCtktAck4BcyVhTAMx6R71j6wg1d92tXjcaSAtyFLAceUcKR/lMH23c1r6OqdUmpLCKeonGa2e5Bba6HwYLbM63boCkYtNGy4fc7htkdu9YOneGL95HaNm07QHBBYjkfEfNQ+pt+TPmDIJULIMkc5HYdzW+TjNOKe5jWYNSaJTqZsWr02JIVuJlSVIys5A5iScwQalOh9JbWXA7yLSQBwCY/LgRJ7xxUf4f6W2rKFhAWdzRiCZEfOSAPtXpOjsqihEEKMAf8/vWW2zC0rkvqry9XY3NOgUAKIAAAA4AHAFS+jStDSWpqb01qKyGs2EFXUpXDopSlAKUpQClKUBSuW8S+CrGq3Mv4dw5JAlGP+Zff5H9a6k1Q11PBxpNYZ4F1nwre01wLdGwEwHMm2fkMBn7RPxVuo1XkWltKg3PbadrA5eVLEqDukQVgiJIMjFe86nTrcUq6h1PIYAg/oa4DxJ/h6hltLjn8N88/yMeP1/ettfWN4Vm6MNnS6cus4nS6Z9Kh1BP44ggtuIm5AKEFfUxU3JIPpZIwa2uj9ct3XZ9WyqywRAba8GQpGYC8wOSQTJUVFdb0d5bjeYrK2CVPMgAFj2JMSSOSTUWVrdGqF0c538129DN40q5Ywdh1PQjXvviBEqysDAHIP8zGQT/KNvMkVyXUejMGm2GdDO10EkgEgyB8gie9ZbXUryW/LR4SSdpAIzzyP6VP6TrtkLsTaty6F3FlaFaIhI7DhFkDAE1U67KVjGqPl/b8i+M4Wb5wzjkvtbEHj3H/ADFbmnuoDvUjfET7z2I/b5rodb0K1s3N+HdY7QoaYPu47mJZmECASAO/M6rply2u4rtBiGBBUzwcHg9j3qrwoWb1v2f9FyslHaa+/UzK5S2A4yWHYlYZufiAamh1JmNu1qCblm3tlAAGKiQo3CCQPYmubTUNID8Vt6e+N5Ke22CTEc/pWdqUHiRZtLdHR6Kyr+Y9gC2itaMF2RiybyCQjYtwcg4wKgdd0m6m240Lun0xlZkxtP8ApjgTOKut3FCDzInIIPfkiD37VF67xBcJgBTAgbpYgDsJOKlUo6m+7x8vUrtc9OEbVmw+J7DPeazfwre374/vUK3Vb55ePhQF/tWs7s31MT9yT/etkc8IyST5Z2NrxDds22U3QRt2gbpuD4UgzH3kDkZrQ6F0m5rLoZh6e38oA/0H9T+taXQejNfcADH9/wDb3NerdK6etlAq/qff/as9s1DKjyXVQc+eDZ0GlW0oRBgfuT7mpbSWJrBpbM1PaHTVhZuSM+j08VvgVRFirqiSFKUoBSlKAUpSgFKUoBSlKApFY3Say0oCB6v0e3fWLihvb3H2PIrzvr3gpklrUsPb84/0b+9ewMtat/Sg1ZCyUHmLK7KozWJI+eb2icHbtJMwAAZn2jmfipLpxs2LW9iC9y20HngwFT0ETuEGeMGCOfUus+G7d7JEN2dcN/v+tcH13w3dVt14s6AEB0AkE/mZe59zOYHqxW+PWqa02fIwy6WVe8dzR6eL11nvX2iy0HYxEFXlxDHIAK2zBgMpPastnX/xuAPSuCrJgA4Lnnc3AAwBMmYArR1m+6+0kiyWthm2woJ4zEhC24hThZ4wKv1OrJXyNOCCdy7TK+WEJfkth/r3NJEDtwJyqUvijz2xwjkbWtn9WYupdGtswGljHp2kkhyJLATP0iJPHqGQcVAavSNacqPS3cTI/Q/vXWDVrpLYJJusfSGYqXKxPpGQbcsSCTySO2Nm3p0uJ5l6WVvUu5JuEt9bEDMyICAxAHJzUXY4rFizHs+7ZalneDw/kcOdZCsr8mMn7itW3oixklQfYNP/AMZqY6hox5htp6pgledh7pOZ28E10HSugoFBM++MSff7UsrhTiSfPCORsla9OODkF6O57/srf6gVt6HoBdgvqJPaFH/9H967+10m2eVJ+5P/AJqR0fTUTKIFnkgZP61n/wCiZZ/zp8mv0bpa2FCqBPcgf0HxU3prE1dp9JUxotHWaTyaIrGyK6HS1MWrcVbZtRWeoExSlKAUpSgFKUoBSlKAUpSgFKUoBSlKAUpSgLHtzWnqNGDW/VCKA4bq/hZSS9om0/uvB+4/8f1riNV0ltLu3K4YhxuUyr7srDflIYBgeZHFe2XLQNR2s6argggEHkESDVsLZQ4KbKYzPEdLZLMbmp3NCbl3AmQp2k4YSFOSoIxJ+9vXOotqHGyQF+kiQxLAA9+JBgY5+TXfda8HyrCySoPKEnaY9j2/Wag9B4WYP60KKOSWBLfAg4Hua2rrI/ia37eRkfTT/CnsR3h3omNzDH947D4/vXX6XQE9q3tH0/gAYFdDodABWOdjk9T5NtdagsIitL0r4qRtdMAqXS0BV8VVkng0bWiArbS0BWSlcOilKUApSlAKUpQClKUApSlAKUpQClKUApSlAKUpQClKUAqhFVpQGG5ZBrTu6AGpKkUBH6fRgVvKsVWKrQClKUApSlAKUpQClKUApSlAKUpQClKUApSlAKUpQClKUApSlAKUpQClKUApSlAKUpQClKUApSlAKUpQClKUApSlAKUpQClKUB/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8683" name="AutoShape 11" descr="data:image/jpeg;base64,/9j/4AAQSkZJRgABAQAAAQABAAD/2wCEAAkGBxIREhUUERQVFBQWFxUWGBcVGBgXFRggFBgYGBoYGBgYHCkgHR4pHhgYITIhJSktLi8uGB8zOTMsNygtMCsBCgoKDg0OGxAQGzQmICQsLC8sMiw0LCwvMSwvNDQsLC8xLCwsLy8sNCwsLCwsLC80Lyw0LywsLCwsLCwsLCwsLP/AABEIAOEA4QMBIgACEQEDEQH/xAAcAAEAAQUBAQAAAAAAAAAAAAAABQECAwQGBwj/xAA9EAACAQMDAgUCBAQFAwMFAAABAhEAAyEEEjEFQQYTIlFhMnEjQoGRFFKhsQdiweHwM4LRFXKyJGOSosL/xAAZAQEAAwEBAAAAAAAAAAAAAAAAAgMEAQX/xAAuEQACAgEDAgQEBwEBAAAAAAAAAQIDERIhMQRBE1FhgSKh4fAyQnGRscHRFAX/2gAMAwEAAhEDEQA/APcaUpQClKUApSlAKUqlAKVE+JPEFnQ2t90yxwlsfU7ew+Pc9v2ryPS/4k9QGouMRgkEW2UeUB/KD9QI9/37UB7lStfp2p821buEbS6I8TMblBiYE88xV1zV21uLbLAXHDMq/mYJG4gew3D9xQGelUpQFaUpQClKUApSlAKUpQClKUApSlAKUpQClKUApSlAKUpQClKpQCoTxV4ltaG3ub13Gny7Q+pyP7KO5/uYFYPGXiu30+3J9d5gdlv+m5vZQe/fgV4J1rrH8UW1V67dW6HyI2k7eFSfyx27TmupAzeIettrTdu6t7qXFICkelY5UWs4j/c8k1EaTrha4GaSske5iMT71BdT6k+oub3P2E4H+/zVuiJkASZ4AEn9qng4fQHiDxSrdLazo7xXVJb01vaBDNvNtHVSSI5IL4Ag571zP+GfUbj9Sto9wuLR1CKAWa2m6Ay2y2dsoInnbPevN/8A1V9sb22n8rZjJwrc7fjt81K+GNe1q6G0xNtwdyxE/YTzxxUHBncn1HdvKsbmCyQokgSTwBPJ+KwdN6hb1Cl7RlQ9y2SRGbTFG5+Qa8J8eddbVW7Vy5e+nTAMu2A1y5eIAto49L7R6n7ACJr0f/B25u0BksYvXPq7SFbHwZnOZJqJ07mq1SldOFaUpQClKUApSlAKUpQClKUApSlAKUpQClKUApSqUArlvG/jK309IEPfYStv259bxkLjjk9u5E91a+1uxddI3JbuMs5EqpIkfcV836vUXvMa/cueZvncHElmMxngAfsAIjtXUgWa/qzXnXWHUMzsSWBGWjBUgjAHGMAD7VzXUbrXW3P8/YfAqQjzWPmNtPb2+wq/qKPbRQ67lbCxzj3Hap+hwgLulIiM/bPNSfT9KbYV/VuMwTgf9pHOO/zU14c8PM03gwlVLbGO1iM5URlcH7weKkPEfUrRttba1tveWF9IAUTwXnkgf+6Oxq6t4ljGX/BVN5XJxWt0Vy39Q9LElSCIOfjv8Vk6fabaWgbQwWSck8jaOe3IraudBuIyC6AC0FfUBI4MtOP1roOrdPs6eztUrvLqYUyoBGJOYXggk53A84Dw3jLO+Is4RFI4YeuWHbd2/wDNdF4I8SDTa60We4tuYubJKkbWjco5HfjFchfvEEqOdwH2yJ/pXQ+H+jXCXa1uuKQCQBtLgdzOQkyOxYiAOYjGvO74Oynj9T6S0GutX0D2XW4h7qZH2Psfg1sV4X03VW7TBtM93TX1UbkBYm4QAdpBlSDkQQIPau08Nf4kpdhdSu0x9a5GO5Tn9p+wquVb7HVNdz0ClYdJq7d1Q9tldT3UyPt9/is1VkytKpSgK0qlVoBSlKAUpSgFKUoBSlKAUpSgFUqtUoDU6us2Lw97dwf/AKmvnDVLvtwDkMP6A4r6M65ZZ9NeVSQzWrgBGDJUxkV849StlbcXBBPG3ORwZqUU3wRbS5Ne9qQhC6m2WBHp2xn5+K3+idCubDfJ85Av0ZJAMcqT9PBx8H4q7pXSrtsC7qB5ymB6vUoz37rz7H5jkZeq6wG4V0e/czBYPrIjlVbIPq7ZAjEZmyuDe0fp9CE5Jc/Uyay+txtumUpdAUHaCbdv+ZhKyGIgQo3TjnjNo9M+9WtsDB3N5qhmJzLuST7QACIg5hWNbfTBas+WLpFu/O9g4LAMRAZyRBxJg4EmCIgyt3RhLd3dgiCszEk+prjEH04EYIaMcBVu3h+Hj98/QqypcnNafTWPOuum9nUO6JcQbHiZJY/SuScx2zOKs/gGuB9RcZbAKlkBWUcERAXiD/KQZmYit7zbTbfMfzLakbrYwzAfSzbuQGmLcnBmT6qrrbRcM7ISHcvbslmAG6JdoIMlRgD7/SM7YvThy27fQzNZ2juc5dBdWITapI3bVIWRxuJmDxiYwMV1NhtPsN2xeazdjIYn3HoCgRGAIEgAcVZqdNcewtuwPJtEDzLbuCd8qRuc4BYEHadsRmJExmq0ZsWkuXCu24W27WVj6DDEgHAz3rs41yWW1Hft/ZyDmntvt94JW/1PcysTbvXsICE2ovIVgWUGQW4GK1bNooE8td0k7l4Z+VU+4hgSBHYEzOLum6nTsgW6gg7SrKIJ5+ppDCZ94ELjBmXXpQCb2ZjJNon0eZO8Ify7iJ7bpKnjtWa6tQ448vP9C6uTlyY9F1G5p2LW7mx12T64DC4BAUERcQRMkES5jBBPddF8byANUmwnAZc9hIa2Mggnbic9hXnaK3mtdaWAmTb2nbAxtVC2cAA/lEnmCNS2dkG8+yJ8q3cOxctuBeciWAKhuYE45zuGr2LlLB7D4h8VW9PY820BqCRuUIw2kfzFxIArL4d8UWdXbVh+G5AlGYGCe24YP9D8V5D4hXUPpbM2DbVSxdLfrjgISFnETnME1D+FL1w6hfIVyMhzBCBYzuPH2HvFUuJcnsfSVK4DwBrtUdVftXb/AJtpU3KkD8M7lEbueJxXf1AkKrVKUBWlUqtAKUpQClKUApSlAKpVaoaAVw3jfwtZZUaygRrl1LZA/wCmfMMSV7EH2ruKiOs+q7pkP0i4bjHsPLU7RPvuIpnHAwnyeSdasaq0rD8vmMpuQSjshIOfpme5WTUR061bAVSr+cWneCFKn8oR5jnJLCPaOT7bodGbVrydyXE9U7l+rexY7gSRyTXKdf8AA6PLWCLbfyGTbP27r+kj4rXR1GlYkv8AfqZbaG3mLOMFlbNxrt5TqUPpDlistkgkTJHpOePY1hsdWLbxqC90MPzEsqn3KSJ4HBERNWdR6ZdsHY6suSQDlT8g8Gt7T2rGpOwIbNwA7QvqVu8knJjOOY7ntvi62tS3/r27exkepPD+/cp0PR277XH2hTbUEIPoE+kM7NMmcxGT2ORWz4mdReC2lPmME9AJb1R9bbuXMAgcDkkiK0+reatpLRRPKQwLiL9RAIO5vfmfkE5ipPwZprJBIuAX+IOCJnFsnB4z3PtVN2y8WSzjhc/uW186E/1NbSeHL1lkugq7zLIwlWkyQST6p7zH3qH1HTrg1Zu3baPYFzc9sLCwcbGRhKj23foTzXpb3HVdzHdHG1fUSfntXF+JOvlvw12l8y45tjuisDz79u2e2JdVrlixZ+Rq8DSvgeCG1Vu3J8pSlufSpO4gCIBbv/zmrtP1B1OSWXaVgkboYFcNEiJx2+DxUXcveUMHnAXsSe2a39VYe2dt1SjwCVOeR2I5HzXrUXV2rR3MNtU63q7E7q+vJqDtf0elgDG0eraYJBbkqPVGI4mIs8R6RX0PlW0QlSjJcBUblXduL9we5YEgwcAZqCOlublXY25o2qQQWniPcVO9S6PZ0+m2Xb7C8xEpbO5QcGGQHIGCTjtE4FVXUVrEUyVds92zl+n9e1nTyqkHyzlUuepCP/tsDj/tNSGp8bsd9yyzqzKF8t4Nu37uhnJxAwO5M1r+XdsofpuWWwfz2iT7gxtb9mrZ8MWLO2/ai6PN2N+GWKp5c7WLAbhEnn359893Syisx3XoX13xk8PZkl4F6q+mZ2uXTad9jAAAlseoMIkmTEe4IGa7zw//AIl2Lp8vVL5Dgkbs+WY7mfUn2Mge9cNoNyeZbXbDtkkq+5RgDarEr6RxDCewrNojcu7kvWwm4bNzMsNt9QC3DLEyMDOec4rO61B/Env8i1TcuGe22rgYBlIZSJBBkH5BFanWeq2tJZa9fbaij9SeyqO5PtXjmj6pqdETd07eXbjc9poK4O1iVU7Cd3Owg5GBUN4u8W3+oXUFxYtgQqL9CmILHvJznsMD5jbVow08pkq7NXY9j8LeOdJr4W2xt3SP+lcgMe/pIMN74M/FdNXhn+G3Rlt63T4zudoOdsW3P74Fe51UywrSqVWuAUpSgFKUoBSlKApFU21dSgLPLHtVr2Qay0oCH6j0lLilWUMp5BAI/rXAdc8ExJsH52Mf/i3/AJ/evViK19Rpg1TjNxeUQlBSW54Y+p1Gnb1EyBthwSQN27DckSPcjtkVksmy5m2xtM5A24ZcmNrLAUj78AFjJIFdH46uW7jjT24Lq0u/5beCQhIGWMfT8Ac1yPVrdq24FgtKYZicbl9iO/f9vavXp+OKzy/49TzbPhk8cErrus6i1ZuWnYIzqyhiS6YgHOWUieGmJH0xXGPcazAurBOVIIKt8qwMEfIJroOm9UKH8UeYsEZALDHZmBIHxx8czi0nRbWpuAsoSzuggt9W0AlQTy0QSeBPaQDCfSR3b2/gsh1EuOSNtdPG+5a6hYdSyg27ikkJ/wBq/Up4+/tyJjpuuXbbsva8wKRsMbnEwAu04YfHfHYQc3XNchUWbQUqseoKwjbgBdxkSIknmK3/AArd01m29wnfqYIRMBhOPwy2CT789o9+V0KFeqS37f76HbLdctMXsT2k0/8ADlFkG6+5h5hmII3CRBLkNwMDMd90bee4m2zrLAuoTtV7ctJyRO4gho/NPznJrV0+u02phNRaNu6CAGQNvLe8qN26YMGRWlf1V25Omt3TcWTudjiJgKCO2QCc7iYGPqpjVKUsS9/9TRNzjGOV9/qjR6gtoeZb0wm2TLsSCSAZCr/kBEz3IB4Are1CWbVnyoViVRkAJnKgtdeDmSfT8ADGapb0NuyrXXS4/ltshgApcxAZASQuZyc8RzWjf0iagNfvOQF4uIfWWPCWx7/EYHtXOr6rCVdb9yzpunT+Of7G/wBK0zx+Fbzd9O0lQWVRLbGbjIzMgyBmsb6xmF0kBPLKmDkbZCFHBwYMEGMeoCBAFOj6kKjXb96dQVNpFAYeSARJYQIOOBg9+9QPUdeLm61acifUxbLu2fUQOwk4+5JOIV3TjHNiy+3qcnVGUsQ2Rb1brRvuLZ3KDLAAsQT3MsfvjtJ7nO/0XpnlKC5LMON3InifmKp0vQlVVrsFx8QPvFZOpdQFscbmP0qOTWSTyzQlhYJzwz1ddPrrLMR6m2GeQLno3fEEjNe1g188eDPD1zW6hGIPZnY/SqgzP27Adz8V9DrUZYOorVaUqJ0UpSgFKUoBSlKAUpSgFKUoBXGeN/FTWvwNLm82GuDItcSB73IMhefg8Vk8Y+J2thrGlZfO4ZzlbWBiBM3DIhfn9K88uhmY27BkqAlxnI3EkmVDDLlvUCCJ5Ij1Rrop/NIzXW/liYrts7ns6SWb6nd2BMmUO08SxeCRnMTzWXV6ZQgtW2UTJVXGYYJkMR6SSv1NtnMbVjc1upt6e2qpmRuVJ9J3QdzgGCAeMmYgHZg6VrU2jL3h5rMoABcoyvwWgfVJzj3jEVsnKcY60smWKi3hss0SpZuf/UgqFE5E/M7e8gEL2kqciayazV6U3BdZfMtceWvYsh23G9I9UzhiZ+wrV1Giu3tnmXVCosvu3fgLMS4I+owIXljHPNWIlzVsun0dtvLWWCyNzEDN263G48ewkKPnli8RqTbWOfInX8Caxkyroxct3L6OiIpMWiRvEAcZkEmYAB/StR7RGGVlJzDAqT9gealtb0i7a0Cs9lrd63qTJ2+oqySGnuAVj2rTs9eW85bXBrsKQhTaNrEgliogGY96lXdOK23XzOTrjLnZktp7dz+G/GvFEf6cBoERJPMEEgKDMBoBGK0dBobjWbzW1JBKlTjcwtsSRtBn59pTmsmpF25at3blwPaLErbSDc9TlRIBG9+JnJH5q2tRqWvv5VrfbtIqlwBsaFx6UaNo7AEx3PvUoW5zjz39MEZVtckTqurXLmmXTnbsBGdstAM+8fr7d62bWj01lrItTqGVrhVJ5ZiuwsVAlcfSIPzWLX3yrsrql0gkEsrK8jBDFdp3CMzP3q/pevQXU3qi2jIYKD6vSYVmJLQTEiY98Ut6aEo6kvN7d/7Fd0k8ZLvEOhZrGo1RuKdzbRBJZ23KpIxAE7ozwBXP+HFFy4WcKWVcNHqyeCe9dP4svJ/CPD213PbW3bQ/l3bsjMRE+k7Tkx3rlej6pbK3GP8AlA9zzXnTk5c+xtgkiZ6lr1tKSeew7mtDonS7mrvKSZa4donC/I+wEz71k6Xpbt68GVgxcbYH5d35ZPB7z2rvfCHSgLiuNv4L6hCRyY2osfGGP6/NUSeNu5YtztPD/TLektC3bz3Zogufc/2A7Cpy01RtmpGyKiSM9KUoBSlKAUpSgFKUoBVKUoCtcX4z8Wm238LpCDqGhWflbO7An/Oew+R3gHN4t8S7N1jT3FW5B33CQfK4wB3fI+ByfavOOo6O7pbeGnzCN9xd/mLJJk+qCTP1c8ic1ooUNaU3u+F9/wAdyi6UtL08d2a9y88m3ZY3bhGXn1CQd1tWgFmPr5mZMCQSdrW37WmS35c7oMKGBD7o9TlIDIIx/NH8tWtqremsqEyXVWAlxvOQWYGCLfGIG6IAgFjzt26zsWclmYyT3J/T9oFetXXreXx/J58paeOS67dZmLOSzMZJPJJ/5xW90zQXC49CncgZbm47bPqEP6DJecBeS0Ad6p0uw6uSRb2m3uZnhrdtZybg5mQBAIMgDMxW/wBA6kX1C2bFpmt/zEjzZiG1DsZWYkFWBUKdvczC+7KxHhE6q8by5I+6l7V3RprCsFBLnzDBYn6r95hjjiMAQFmc9j0Xp1o6dl6XqY1Fs/iMY23iJjcrAwnO1h881tacNZD6l3XW6e5bFu6baglFTcTtEneks24duwgQMGo6VetJZPShbtWbjC7cuFgWA+ob2bm2FnAnP7nDOzVsvp7mqMcbmv0bxbrQNUuoRTd09sXArLtMKwDzt5wwII/rWjrOoN1LymewqW59KD67zjEm4FlbK/mPwQJP03+IeorrLgZV/BUNbDL6H1RUgssz6bCkBmY4WOZiNPqfWb2lRrJCi7Poe3HlhPp2qn5NuzbtYY2zzJaUI75S3ON+fBBa3T3NHfUhl3LtuIwkd5Eq2VIIgq2cfqZQ6wbvO11twxAFo2/RtgsWEKQQ0mZOa1en6KfxtSHYuZtrJDXDxiPUckRGBGYEVlN/+HWbkm8N2HGB5gzwdrLyCSCW3YIiRfJKW3f0+/3K4towajp1y3bt3GZX8zaQFJL+oEicZOM+xIrdtdPsrYL3GJaMKMFT/Lnk+4jA7jvA6DqTWbiXE2lhJAInkEEFeMyambeqsagu18N/EEgIttfSQFhVAmJkfmmpeLNcvK9OSPhxfozAekBrLNdBXhllTtAByzRBI7enOZiKjenaMO7C2gIf0hTLlScegnJPsTx+lTjXLurKpeQooYeYFBBJI5gyZIg4GJk+42ulX7f8XbtqFDiQWWQim2LgCKpUTiCT3PHz274q28ZfP6HK5NSSzsb/AIe6YIsNbUiHuFj7BQVUfOZP612vTtKqCFESxY/JYyT+9aXS9CLSKikkCeeckmprSJXjHpEhpUqQQVh0yVsigFKUoBSlKAUpSgFKVSgFcp4x8SeSpSyy75AdiwG0T6wpON+2ft7GDGTxV4iFlWS0wDAHc5MKmDiY5kQfafevL+pPbuuiXrjWhADQkwJ/MSZDHBg7oxuJM1pop1PLM91uFhGfqKXdQLaSr6cFSXT6uIZmk5IBYwM9iJp1DUrp7exLvnWmXCmZuQzGWJg+VxwBuiOzGsXWdSAQbtpECStu2og3Igbng4TEwDkyAeSOevXmuMWcyx5P9vsO0dor0Ken14bWyMdl2nOCt+8zku5knJJ/5/QVsdBG929OVXcLhYqlqD/1GgTjEAZJhYzV2ktWPNm9ua1sO0CZ3QPqCwSOePitnU6C42lLWdq6YMzAZDvtJG5zEGJgAnHtJkzu6hP4Ft9/exyqp/i5MNx7mruDT6UMVLbiWgNcYfVevEYAyYHCjAzJPR2fDb6e0qNeQ6S6wN+/ZB3FYG1C0n8In83AJzioXwnfW6RpNy2FusfNug/iXFxtsg8LJn7z+h6jrWvPT0v27ht+W6eVptMgkBSCGu3CcidxmZ3GfvWO1tPQvv1NMEmtTLetdSHTzci4jh0FvT6a2BstrB/Euc5ye/qk9uOQ6Il1rW13u/w0kC2rEeawElFHsB6neIUZ5IrV6L0nzfU+7ywwWFjfcY5FtJxMZLHCjJ7A9L1LqP8ACIQu3z2VFQJO2yvOxVMMsSCCZ3NJIVlqWhR+Fbs5qb3fBg6n1UaVQF2/xJADAf8ATtIAQLagMYgwylTJwxJ3RUX0rpalTf1DHaIIXO5y3BOCZOCAfqx2OYdyWJLSSSSSckzyTXUFvJtC5qWNy7kW0JBA3T3nODk8jcI5k2uOhbcsgpamWa8G2oe+zeewm2BC7B+UELAkQASy5EKI24599SXJZ5YmPvgQAR2EDt2rY12ivABrysAYAJkgRkLOYj+U1vdD6bb3Jc1DqqM222r4DEcs0Z8scE4k+mRkhnSs5GMvBDKm04yf6AVdAIrq/E/RdNbcfiLba4JG0bl+7BPpB91x/l71zur0r2o3DB+lgQUaO6sMH/TvFcrmpLKOWprZm5pdePIu27nqDZEzuJ27RnsBCmf8oEZxHdLu+TcS53Rlb9jn+lZunqjND8Qe8ce57Y/4eK2NT0wJaLmQSfTMgjiFKx9UEk5wRHvV0ZRinHzKcOST8j1y1Bgjg5H61JaNc1z3hV2bS2S3OwL/APiSo/oK6TR14rWHg9ZPKyS1kYrJVlqr6idFKUoBSlKAUpSgKVw3jnx0mlPkWPXdkC4VP/THcA/zkce3J9q7hxINfPGl6WGvumoui1G4l2zuIOYJxPJzWnpoQk259uxm6ic44Ue506objMbrCxtRriBzH5oBYzBuSMCfTBMlj6ef1vUmt+nhgdyqebZiN2SSHgwBPpkk+rCZ9b4nddyWwkAbFcbix2+kXCWOSQAROR78zD9I0xu3lGw3PzMo5IkZPciSJjMTW6vpt/EnwjLK7bREy3dXb1Bm6dlw/nEm20CBuUZXAGVkf5aw3tK9uNwwfpYEFG/9rDBrt9cLHl+UgXUSId1ClxJgbAODJhVEBSRMAE1DazoV3SJKuLk/VZK7pA7lchoxkARODVlXVxe3Hkn97EZ9O+eTmNa7AEIJO0xmCCeCK27N8brYUyfrKniU2khk781o9Rvxd3Km1YX0yTGOROY/er9NqFuNP0leD+YVk6jWrHJ9zXSouCSJ+/qbWrdm1RFsKpC7JgknILEEiOw/4RtuLAW8saViXF2N191VztgE4LGF3HABHbmD81lRwAXJYsGAHcgkFf349+Kk11hDW1LG7aSHFstNsgNlY7Cf0zVcZ42RKUfMkv8A1qzasLdthTenZbT8unCmYAmTPJf85OTErXKFyzSxJYmSTya6N9PY1bu7FdMFCgL6ZaSxLTgGMCBmIqFu6G4ihyh2HgkYPzWqmUPcz2KXsW6PR3Lz7LSl29h7DuSeBXdeD+htYZhqfLUsoCBiCZkwEYmJmSQM4HviI8A9VtWblxbsL5m2GPA2zgnsM88YrpOq9Vs6ey5uXUv78IhKtP3ycd5/2rxf/S625XeAofDt7+/Gxv6WiGjxM7mJemG0xXycPuH1bjckmJxJy0liMRXH+JtDet3vxgBKgKVI2kIAvpA+kf5YxNbnh/rW1vUdhCtktAck4BcyVhTAMx6R71j6wg1d92tXjcaSAtyFLAceUcKR/lMH23c1r6OqdUmpLCKeonGa2e5Bba6HwYLbM63boCkYtNGy4fc7htkdu9YOneGL95HaNm07QHBBYjkfEfNQ+pt+TPmDIJULIMkc5HYdzW+TjNOKe5jWYNSaJTqZsWr02JIVuJlSVIys5A5iScwQalOh9JbWXA7yLSQBwCY/LgRJ7xxUf4f6W2rKFhAWdzRiCZEfOSAPtXpOjsqihEEKMAf8/vWW2zC0rkvqry9XY3NOgUAKIAAAA4AHAFS+jStDSWpqb01qKyGs2EFXUpXDopSlAKUpQClKUBSuW8S+CrGq3Mv4dw5JAlGP+Zff5H9a6k1Q11PBxpNYZ4F1nwre01wLdGwEwHMm2fkMBn7RPxVuo1XkWltKg3PbadrA5eVLEqDukQVgiJIMjFe86nTrcUq6h1PIYAg/oa4DxJ/h6hltLjn8N88/yMeP1/ettfWN4Vm6MNnS6cus4nS6Z9Kh1BP44ggtuIm5AKEFfUxU3JIPpZIwa2uj9ct3XZ9WyqywRAba8GQpGYC8wOSQTJUVFdb0d5bjeYrK2CVPMgAFj2JMSSOSTUWVrdGqF0c538129DN40q5Ywdh1PQjXvviBEqysDAHIP8zGQT/KNvMkVyXUejMGm2GdDO10EkgEgyB8gie9ZbXUryW/LR4SSdpAIzzyP6VP6TrtkLsTaty6F3FlaFaIhI7DhFkDAE1U67KVjGqPl/b8i+M4Wb5wzjkvtbEHj3H/ADFbmnuoDvUjfET7z2I/b5rodb0K1s3N+HdY7QoaYPu47mJZmECASAO/M6rply2u4rtBiGBBUzwcHg9j3qrwoWb1v2f9FyslHaa+/UzK5S2A4yWHYlYZufiAamh1JmNu1qCblm3tlAAGKiQo3CCQPYmubTUNID8Vt6e+N5Ke22CTEc/pWdqUHiRZtLdHR6Kyr+Y9gC2itaMF2RiybyCQjYtwcg4wKgdd0m6m240Lun0xlZkxtP8ApjgTOKut3FCDzInIIPfkiD37VF67xBcJgBTAgbpYgDsJOKlUo6m+7x8vUrtc9OEbVmw+J7DPeazfwre374/vUK3Vb55ePhQF/tWs7s31MT9yT/etkc8IyST5Z2NrxDds22U3QRt2gbpuD4UgzH3kDkZrQ6F0m5rLoZh6e38oA/0H9T+taXQejNfcADH9/wDb3NerdK6etlAq/qff/as9s1DKjyXVQc+eDZ0GlW0oRBgfuT7mpbSWJrBpbM1PaHTVhZuSM+j08VvgVRFirqiSFKUoBSlKAUpSgFKUoBSlKApFY3Say0oCB6v0e3fWLihvb3H2PIrzvr3gpklrUsPb84/0b+9ewMtat/Sg1ZCyUHmLK7KozWJI+eb2icHbtJMwAAZn2jmfipLpxs2LW9iC9y20HngwFT0ETuEGeMGCOfUus+G7d7JEN2dcN/v+tcH13w3dVt14s6AEB0AkE/mZe59zOYHqxW+PWqa02fIwy6WVe8dzR6eL11nvX2iy0HYxEFXlxDHIAK2zBgMpPastnX/xuAPSuCrJgA4Lnnc3AAwBMmYArR1m+6+0kiyWthm2woJ4zEhC24hThZ4wKv1OrJXyNOCCdy7TK+WEJfkth/r3NJEDtwJyqUvijz2xwjkbWtn9WYupdGtswGljHp2kkhyJLATP0iJPHqGQcVAavSNacqPS3cTI/Q/vXWDVrpLYJJusfSGYqXKxPpGQbcsSCTySO2Nm3p0uJ5l6WVvUu5JuEt9bEDMyICAxAHJzUXY4rFizHs+7ZalneDw/kcOdZCsr8mMn7itW3oixklQfYNP/AMZqY6hox5htp6pgledh7pOZ28E10HSugoFBM++MSff7UsrhTiSfPCORsla9OODkF6O57/srf6gVt6HoBdgvqJPaFH/9H967+10m2eVJ+5P/AJqR0fTUTKIFnkgZP61n/wCiZZ/zp8mv0bpa2FCqBPcgf0HxU3prE1dp9JUxotHWaTyaIrGyK6HS1MWrcVbZtRWeoExSlKAUpSgFKUoBSlKAUpSgFKUoBSlKAUpSgLHtzWnqNGDW/VCKA4bq/hZSS9om0/uvB+4/8f1riNV0ltLu3K4YhxuUyr7srDflIYBgeZHFe2XLQNR2s6argggEHkESDVsLZQ4KbKYzPEdLZLMbmp3NCbl3AmQp2k4YSFOSoIxJ+9vXOotqHGyQF+kiQxLAA9+JBgY5+TXfda8HyrCySoPKEnaY9j2/Wag9B4WYP60KKOSWBLfAg4Hua2rrI/ia37eRkfTT/CnsR3h3omNzDH947D4/vXX6XQE9q3tH0/gAYFdDodABWOdjk9T5NtdagsIitL0r4qRtdMAqXS0BV8VVkng0bWiArbS0BWSlcOilKUApSlAKUpQClKUApSlAKUpQClKUApSlAKUpQClKUAqhFVpQGG5ZBrTu6AGpKkUBH6fRgVvKsVWKrQClKUApSlAKUpQClKUApSlAKUpQClKUApSlAKUpQClKUApSlAKUpQClKUApSlAKUpQClKUApSlAKUpQClKUApSlAKUpQClKUB/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3074" name="Picture 2" descr="http://nakkaya.com/images/post/arduino-led-circuit.jpe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16394" y="2132856"/>
            <a:ext cx="6204078" cy="4392488"/>
          </a:xfrm>
          <a:prstGeom prst="rect">
            <a:avLst/>
          </a:prstGeom>
          <a:noFill/>
        </p:spPr>
      </p:pic>
      <p:sp>
        <p:nvSpPr>
          <p:cNvPr id="15" name="CaixaDeTexto 14"/>
          <p:cNvSpPr txBox="1"/>
          <p:nvPr/>
        </p:nvSpPr>
        <p:spPr>
          <a:xfrm>
            <a:off x="579592" y="3546882"/>
            <a:ext cx="183216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Lista de Materiais</a:t>
            </a:r>
          </a:p>
          <a:p>
            <a:endParaRPr lang="pt-BR" dirty="0" smtClean="0"/>
          </a:p>
          <a:p>
            <a:r>
              <a:rPr lang="pt-BR" dirty="0" smtClean="0"/>
              <a:t>2 </a:t>
            </a:r>
            <a:r>
              <a:rPr lang="pt-BR" dirty="0" err="1" smtClean="0"/>
              <a:t>Leds</a:t>
            </a:r>
            <a:r>
              <a:rPr lang="pt-BR" dirty="0" smtClean="0"/>
              <a:t> </a:t>
            </a:r>
          </a:p>
          <a:p>
            <a:r>
              <a:rPr lang="pt-BR" dirty="0" smtClean="0"/>
              <a:t>2 Resistores 300R</a:t>
            </a:r>
          </a:p>
          <a:p>
            <a:r>
              <a:rPr lang="pt-BR" dirty="0" smtClean="0"/>
              <a:t>Arduino</a:t>
            </a:r>
          </a:p>
          <a:p>
            <a:r>
              <a:rPr lang="pt-BR" dirty="0" smtClean="0"/>
              <a:t>Bluetooth </a:t>
            </a:r>
            <a:r>
              <a:rPr lang="pt-BR" dirty="0" err="1" smtClean="0"/>
              <a:t>Shield</a:t>
            </a:r>
            <a:endParaRPr lang="pt-B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Logotht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954498" y="0"/>
            <a:ext cx="2189502" cy="980728"/>
          </a:xfrm>
          <a:prstGeom prst="rect">
            <a:avLst/>
          </a:prstGeom>
        </p:spPr>
      </p:pic>
      <p:grpSp>
        <p:nvGrpSpPr>
          <p:cNvPr id="2" name="Grupo 6"/>
          <p:cNvGrpSpPr/>
          <p:nvPr/>
        </p:nvGrpSpPr>
        <p:grpSpPr>
          <a:xfrm>
            <a:off x="-504056" y="0"/>
            <a:ext cx="2627784" cy="1772813"/>
            <a:chOff x="3550856" y="2892326"/>
            <a:chExt cx="1367683" cy="923330"/>
          </a:xfrm>
        </p:grpSpPr>
        <p:sp>
          <p:nvSpPr>
            <p:cNvPr id="5" name="Retângulo 4"/>
            <p:cNvSpPr/>
            <p:nvPr/>
          </p:nvSpPr>
          <p:spPr>
            <a:xfrm>
              <a:off x="3550856" y="2892326"/>
              <a:ext cx="1367683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pt-BR" sz="5400" b="1" cap="none" spc="0" dirty="0" smtClean="0">
                  <a:ln w="31550" cmpd="sng">
                    <a:gradFill>
                      <a:gsLst>
                        <a:gs pos="25000">
                          <a:schemeClr val="accent1">
                            <a:shade val="25000"/>
                            <a:satMod val="190000"/>
                          </a:schemeClr>
                        </a:gs>
                        <a:gs pos="80000">
                          <a:schemeClr val="accent1">
                            <a:tint val="75000"/>
                            <a:satMod val="190000"/>
                          </a:schemeClr>
                        </a:gs>
                      </a:gsLst>
                      <a:lin ang="5400000"/>
                    </a:gradFill>
                    <a:prstDash val="solid"/>
                  </a:ln>
                  <a:solidFill>
                    <a:srgbClr val="FFFFFF"/>
                  </a:solidFill>
                  <a:effectLst>
                    <a:outerShdw blurRad="41275" dist="12700" dir="12000000" algn="tl" rotWithShape="0">
                      <a:srgbClr val="000000">
                        <a:alpha val="40000"/>
                      </a:srgbClr>
                    </a:outerShdw>
                  </a:effectLst>
                </a:rPr>
                <a:t>DEV</a:t>
              </a:r>
              <a:endParaRPr lang="pt-BR" sz="5400" b="1" cap="none" spc="0" dirty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FFFFFF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</a:endParaRPr>
            </a:p>
          </p:txBody>
        </p:sp>
        <p:sp>
          <p:nvSpPr>
            <p:cNvPr id="6" name="CaixaDeTexto 5"/>
            <p:cNvSpPr txBox="1"/>
            <p:nvPr/>
          </p:nvSpPr>
          <p:spPr>
            <a:xfrm>
              <a:off x="3874828" y="3229771"/>
              <a:ext cx="706409" cy="2858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dirty="0" smtClean="0"/>
                <a:t>Rio Claro</a:t>
              </a:r>
              <a:endParaRPr lang="pt-BR" dirty="0"/>
            </a:p>
          </p:txBody>
        </p:sp>
      </p:grpSp>
      <p:sp>
        <p:nvSpPr>
          <p:cNvPr id="8" name="Retângulo 7"/>
          <p:cNvSpPr/>
          <p:nvPr/>
        </p:nvSpPr>
        <p:spPr>
          <a:xfrm>
            <a:off x="1763688" y="221739"/>
            <a:ext cx="5183855" cy="83099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800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Mini-Curso Arduino</a:t>
            </a:r>
            <a:endParaRPr lang="pt-BR" sz="4800" b="1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</a:endParaRPr>
          </a:p>
        </p:txBody>
      </p:sp>
      <p:cxnSp>
        <p:nvCxnSpPr>
          <p:cNvPr id="10" name="Conector reto 9"/>
          <p:cNvCxnSpPr/>
          <p:nvPr/>
        </p:nvCxnSpPr>
        <p:spPr>
          <a:xfrm>
            <a:off x="179512" y="1124744"/>
            <a:ext cx="8784976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Retângulo 12"/>
          <p:cNvSpPr/>
          <p:nvPr/>
        </p:nvSpPr>
        <p:spPr>
          <a:xfrm>
            <a:off x="647677" y="1412776"/>
            <a:ext cx="7580601" cy="70788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lIns="91440" tIns="45720" rIns="91440" bIns="45720">
            <a:spAutoFit/>
          </a:bodyPr>
          <a:lstStyle/>
          <a:p>
            <a:r>
              <a:rPr lang="pt-BR" sz="4000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Sistema de Automação Residencial</a:t>
            </a:r>
          </a:p>
        </p:txBody>
      </p:sp>
      <p:sp>
        <p:nvSpPr>
          <p:cNvPr id="28679" name="AutoShape 7" descr="data:image/jpeg;base64,/9j/4AAQSkZJRgABAQAAAQABAAD/2wCEAAkGBxIREhUUERQVFBQWFxUWGBcVGBgXFRggFBgYGBoYGBgYHCkgHR4pHhgYITIhJSktLi8uGB8zOTMsNygtMCsBCgoKDg0OGxAQGzQmICQsLC8sMiw0LCwvMSwvNDQsLC8xLCwsLy8sNCwsLCwsLC80Lyw0LywsLCwsLCwsLCwsLP/AABEIAOEA4QMBIgACEQEDEQH/xAAcAAEAAQUBAQAAAAAAAAAAAAAABQECAwQGBwj/xAA9EAACAQMDAgUCBAQFAwMFAAABAhEAAyEEEjEFQQYTIlFhMnEjQoGRFFKhsQdiweHwM4LRFXKyJGOSosL/xAAZAQEAAwEBAAAAAAAAAAAAAAAAAgMEAQX/xAAuEQACAgEDAgQEBwEBAAAAAAAAAQIDERIhMQRBE1FhgSKh4fAyQnGRscHRFAX/2gAMAwEAAhEDEQA/APcaUpQClKUApSlAKUqlAKVE+JPEFnQ2t90yxwlsfU7ew+Pc9v2ryPS/4k9QGouMRgkEW2UeUB/KD9QI9/37UB7lStfp2p821buEbS6I8TMblBiYE88xV1zV21uLbLAXHDMq/mYJG4gew3D9xQGelUpQFaUpQClKUApSlAKUpQClKUApSlAKUpQClKUApSlAKUpQClKpQCoTxV4ltaG3ub13Gny7Q+pyP7KO5/uYFYPGXiu30+3J9d5gdlv+m5vZQe/fgV4J1rrH8UW1V67dW6HyI2k7eFSfyx27TmupAzeIettrTdu6t7qXFICkelY5UWs4j/c8k1EaTrha4GaSske5iMT71BdT6k+oub3P2E4H+/zVuiJkASZ4AEn9qng4fQHiDxSrdLazo7xXVJb01vaBDNvNtHVSSI5IL4Ag571zP+GfUbj9Sto9wuLR1CKAWa2m6Ay2y2dsoInnbPevN/8A1V9sb22n8rZjJwrc7fjt81K+GNe1q6G0xNtwdyxE/YTzxxUHBncn1HdvKsbmCyQokgSTwBPJ+KwdN6hb1Cl7RlQ9y2SRGbTFG5+Qa8J8eddbVW7Vy5e+nTAMu2A1y5eIAto49L7R6n7ACJr0f/B25u0BksYvXPq7SFbHwZnOZJqJ07mq1SldOFaUpQClKUApSlAKUpQClKUApSlAKUpQClKUApSqUArlvG/jK309IEPfYStv259bxkLjjk9u5E91a+1uxddI3JbuMs5EqpIkfcV836vUXvMa/cueZvncHElmMxngAfsAIjtXUgWa/qzXnXWHUMzsSWBGWjBUgjAHGMAD7VzXUbrXW3P8/YfAqQjzWPmNtPb2+wq/qKPbRQ67lbCxzj3Hap+hwgLulIiM/bPNSfT9KbYV/VuMwTgf9pHOO/zU14c8PM03gwlVLbGO1iM5URlcH7weKkPEfUrRttba1tveWF9IAUTwXnkgf+6Oxq6t4ljGX/BVN5XJxWt0Vy39Q9LElSCIOfjv8Vk6fabaWgbQwWSck8jaOe3IraudBuIyC6AC0FfUBI4MtOP1roOrdPs6eztUrvLqYUyoBGJOYXggk53A84Dw3jLO+Is4RFI4YeuWHbd2/wDNdF4I8SDTa60We4tuYubJKkbWjco5HfjFchfvEEqOdwH2yJ/pXQ+H+jXCXa1uuKQCQBtLgdzOQkyOxYiAOYjGvO74Oynj9T6S0GutX0D2XW4h7qZH2Psfg1sV4X03VW7TBtM93TX1UbkBYm4QAdpBlSDkQQIPau08Nf4kpdhdSu0x9a5GO5Tn9p+wquVb7HVNdz0ClYdJq7d1Q9tldT3UyPt9/is1VkytKpSgK0qlVoBSlKAUpSgFKUoBSlKAUpSgFUqtUoDU6us2Lw97dwf/AKmvnDVLvtwDkMP6A4r6M65ZZ9NeVSQzWrgBGDJUxkV849StlbcXBBPG3ORwZqUU3wRbS5Ne9qQhC6m2WBHp2xn5+K3+idCubDfJ85Av0ZJAMcqT9PBx8H4q7pXSrtsC7qB5ymB6vUoz37rz7H5jkZeq6wG4V0e/czBYPrIjlVbIPq7ZAjEZmyuDe0fp9CE5Jc/Uyay+txtumUpdAUHaCbdv+ZhKyGIgQo3TjnjNo9M+9WtsDB3N5qhmJzLuST7QACIg5hWNbfTBas+WLpFu/O9g4LAMRAZyRBxJg4EmCIgyt3RhLd3dgiCszEk+prjEH04EYIaMcBVu3h+Hj98/QqypcnNafTWPOuum9nUO6JcQbHiZJY/SuScx2zOKs/gGuB9RcZbAKlkBWUcERAXiD/KQZmYit7zbTbfMfzLakbrYwzAfSzbuQGmLcnBmT6qrrbRcM7ISHcvbslmAG6JdoIMlRgD7/SM7YvThy27fQzNZ2juc5dBdWITapI3bVIWRxuJmDxiYwMV1NhtPsN2xeazdjIYn3HoCgRGAIEgAcVZqdNcewtuwPJtEDzLbuCd8qRuc4BYEHadsRmJExmq0ZsWkuXCu24W27WVj6DDEgHAz3rs41yWW1Hft/ZyDmntvt94JW/1PcysTbvXsICE2ovIVgWUGQW4GK1bNooE8td0k7l4Z+VU+4hgSBHYEzOLum6nTsgW6gg7SrKIJ5+ppDCZ94ELjBmXXpQCb2ZjJNon0eZO8Ify7iJ7bpKnjtWa6tQ448vP9C6uTlyY9F1G5p2LW7mx12T64DC4BAUERcQRMkES5jBBPddF8byANUmwnAZc9hIa2Mggnbic9hXnaK3mtdaWAmTb2nbAxtVC2cAA/lEnmCNS2dkG8+yJ8q3cOxctuBeciWAKhuYE45zuGr2LlLB7D4h8VW9PY820BqCRuUIw2kfzFxIArL4d8UWdXbVh+G5AlGYGCe24YP9D8V5D4hXUPpbM2DbVSxdLfrjgISFnETnME1D+FL1w6hfIVyMhzBCBYzuPH2HvFUuJcnsfSVK4DwBrtUdVftXb/AJtpU3KkD8M7lEbueJxXf1AkKrVKUBWlUqtAKUpQClKUApSlAKpVaoaAVw3jfwtZZUaygRrl1LZA/wCmfMMSV7EH2ruKiOs+q7pkP0i4bjHsPLU7RPvuIpnHAwnyeSdasaq0rD8vmMpuQSjshIOfpme5WTUR061bAVSr+cWneCFKn8oR5jnJLCPaOT7bodGbVrydyXE9U7l+rexY7gSRyTXKdf8AA6PLWCLbfyGTbP27r+kj4rXR1GlYkv8AfqZbaG3mLOMFlbNxrt5TqUPpDlistkgkTJHpOePY1hsdWLbxqC90MPzEsqn3KSJ4HBERNWdR6ZdsHY6suSQDlT8g8Gt7T2rGpOwIbNwA7QvqVu8knJjOOY7ntvi62tS3/r27exkepPD+/cp0PR277XH2hTbUEIPoE+kM7NMmcxGT2ORWz4mdReC2lPmME9AJb1R9bbuXMAgcDkkiK0+reatpLRRPKQwLiL9RAIO5vfmfkE5ipPwZprJBIuAX+IOCJnFsnB4z3PtVN2y8WSzjhc/uW186E/1NbSeHL1lkugq7zLIwlWkyQST6p7zH3qH1HTrg1Zu3baPYFzc9sLCwcbGRhKj23foTzXpb3HVdzHdHG1fUSfntXF+JOvlvw12l8y45tjuisDz79u2e2JdVrlixZ+Rq8DSvgeCG1Vu3J8pSlufSpO4gCIBbv/zmrtP1B1OSWXaVgkboYFcNEiJx2+DxUXcveUMHnAXsSe2a39VYe2dt1SjwCVOeR2I5HzXrUXV2rR3MNtU63q7E7q+vJqDtf0elgDG0eraYJBbkqPVGI4mIs8R6RX0PlW0QlSjJcBUblXduL9we5YEgwcAZqCOlublXY25o2qQQWniPcVO9S6PZ0+m2Xb7C8xEpbO5QcGGQHIGCTjtE4FVXUVrEUyVds92zl+n9e1nTyqkHyzlUuepCP/tsDj/tNSGp8bsd9yyzqzKF8t4Nu37uhnJxAwO5M1r+XdsofpuWWwfz2iT7gxtb9mrZ8MWLO2/ai6PN2N+GWKp5c7WLAbhEnn359893Syisx3XoX13xk8PZkl4F6q+mZ2uXTad9jAAAlseoMIkmTEe4IGa7zw//AIl2Lp8vVL5Dgkbs+WY7mfUn2Mge9cNoNyeZbXbDtkkq+5RgDarEr6RxDCewrNojcu7kvWwm4bNzMsNt9QC3DLEyMDOec4rO61B/Env8i1TcuGe22rgYBlIZSJBBkH5BFanWeq2tJZa9fbaij9SeyqO5PtXjmj6pqdETd07eXbjc9poK4O1iVU7Cd3Owg5GBUN4u8W3+oXUFxYtgQqL9CmILHvJznsMD5jbVow08pkq7NXY9j8LeOdJr4W2xt3SP+lcgMe/pIMN74M/FdNXhn+G3Rlt63T4zudoOdsW3P74Fe51UywrSqVWuAUpSgFKUoBSlKApFU21dSgLPLHtVr2Qay0oCH6j0lLilWUMp5BAI/rXAdc8ExJsH52Mf/i3/AJ/evViK19Rpg1TjNxeUQlBSW54Y+p1Gnb1EyBthwSQN27DckSPcjtkVksmy5m2xtM5A24ZcmNrLAUj78AFjJIFdH46uW7jjT24Lq0u/5beCQhIGWMfT8Ac1yPVrdq24FgtKYZicbl9iO/f9vavXp+OKzy/49TzbPhk8cErrus6i1ZuWnYIzqyhiS6YgHOWUieGmJH0xXGPcazAurBOVIIKt8qwMEfIJroOm9UKH8UeYsEZALDHZmBIHxx8czi0nRbWpuAsoSzuggt9W0AlQTy0QSeBPaQDCfSR3b2/gsh1EuOSNtdPG+5a6hYdSyg27ikkJ/wBq/Up4+/tyJjpuuXbbsva8wKRsMbnEwAu04YfHfHYQc3XNchUWbQUqseoKwjbgBdxkSIknmK3/AArd01m29wnfqYIRMBhOPwy2CT789o9+V0KFeqS37f76HbLdctMXsT2k0/8ADlFkG6+5h5hmII3CRBLkNwMDMd90bee4m2zrLAuoTtV7ctJyRO4gho/NPznJrV0+u02phNRaNu6CAGQNvLe8qN26YMGRWlf1V25Omt3TcWTudjiJgKCO2QCc7iYGPqpjVKUsS9/9TRNzjGOV9/qjR6gtoeZb0wm2TLsSCSAZCr/kBEz3IB4Are1CWbVnyoViVRkAJnKgtdeDmSfT8ADGapb0NuyrXXS4/ltshgApcxAZASQuZyc8RzWjf0iagNfvOQF4uIfWWPCWx7/EYHtXOr6rCVdb9yzpunT+Of7G/wBK0zx+Fbzd9O0lQWVRLbGbjIzMgyBmsb6xmF0kBPLKmDkbZCFHBwYMEGMeoCBAFOj6kKjXb96dQVNpFAYeSARJYQIOOBg9+9QPUdeLm61acifUxbLu2fUQOwk4+5JOIV3TjHNiy+3qcnVGUsQ2Rb1brRvuLZ3KDLAAsQT3MsfvjtJ7nO/0XpnlKC5LMON3InifmKp0vQlVVrsFx8QPvFZOpdQFscbmP0qOTWSTyzQlhYJzwz1ddPrrLMR6m2GeQLno3fEEjNe1g188eDPD1zW6hGIPZnY/SqgzP27Adz8V9DrUZYOorVaUqJ0UpSgFKUoBSlKAUpSgFKUoBXGeN/FTWvwNLm82GuDItcSB73IMhefg8Vk8Y+J2thrGlZfO4ZzlbWBiBM3DIhfn9K88uhmY27BkqAlxnI3EkmVDDLlvUCCJ5Ij1Rrop/NIzXW/liYrts7ns6SWb6nd2BMmUO08SxeCRnMTzWXV6ZQgtW2UTJVXGYYJkMR6SSv1NtnMbVjc1upt6e2qpmRuVJ9J3QdzgGCAeMmYgHZg6VrU2jL3h5rMoABcoyvwWgfVJzj3jEVsnKcY60smWKi3hss0SpZuf/UgqFE5E/M7e8gEL2kqciayazV6U3BdZfMtceWvYsh23G9I9UzhiZ+wrV1Giu3tnmXVCosvu3fgLMS4I+owIXljHPNWIlzVsun0dtvLWWCyNzEDN263G48ewkKPnli8RqTbWOfInX8Caxkyroxct3L6OiIpMWiRvEAcZkEmYAB/StR7RGGVlJzDAqT9gealtb0i7a0Cs9lrd63qTJ2+oqySGnuAVj2rTs9eW85bXBrsKQhTaNrEgliogGY96lXdOK23XzOTrjLnZktp7dz+G/GvFEf6cBoERJPMEEgKDMBoBGK0dBobjWbzW1JBKlTjcwtsSRtBn59pTmsmpF25at3blwPaLErbSDc9TlRIBG9+JnJH5q2tRqWvv5VrfbtIqlwBsaFx6UaNo7AEx3PvUoW5zjz39MEZVtckTqurXLmmXTnbsBGdstAM+8fr7d62bWj01lrItTqGVrhVJ5ZiuwsVAlcfSIPzWLX3yrsrql0gkEsrK8jBDFdp3CMzP3q/pevQXU3qi2jIYKD6vSYVmJLQTEiY98Ut6aEo6kvN7d/7Fd0k8ZLvEOhZrGo1RuKdzbRBJZ23KpIxAE7ozwBXP+HFFy4WcKWVcNHqyeCe9dP4svJ/CPD213PbW3bQ/l3bsjMRE+k7Tkx3rlej6pbK3GP8AlA9zzXnTk5c+xtgkiZ6lr1tKSeew7mtDonS7mrvKSZa4donC/I+wEz71k6Xpbt68GVgxcbYH5d35ZPB7z2rvfCHSgLiuNv4L6hCRyY2osfGGP6/NUSeNu5YtztPD/TLektC3bz3Zogufc/2A7Cpy01RtmpGyKiSM9KUoBSlKAUpSgFKUoBVKUoCtcX4z8Wm238LpCDqGhWflbO7An/Oew+R3gHN4t8S7N1jT3FW5B33CQfK4wB3fI+ByfavOOo6O7pbeGnzCN9xd/mLJJk+qCTP1c8ic1ooUNaU3u+F9/wAdyi6UtL08d2a9y88m3ZY3bhGXn1CQd1tWgFmPr5mZMCQSdrW37WmS35c7oMKGBD7o9TlIDIIx/NH8tWtqremsqEyXVWAlxvOQWYGCLfGIG6IAgFjzt26zsWclmYyT3J/T9oFetXXreXx/J58paeOS67dZmLOSzMZJPJJ/5xW90zQXC49CncgZbm47bPqEP6DJecBeS0Ad6p0uw6uSRb2m3uZnhrdtZybg5mQBAIMgDMxW/wBA6kX1C2bFpmt/zEjzZiG1DsZWYkFWBUKdvczC+7KxHhE6q8by5I+6l7V3RprCsFBLnzDBYn6r95hjjiMAQFmc9j0Xp1o6dl6XqY1Fs/iMY23iJjcrAwnO1h881tacNZD6l3XW6e5bFu6baglFTcTtEneks24duwgQMGo6VetJZPShbtWbjC7cuFgWA+ob2bm2FnAnP7nDOzVsvp7mqMcbmv0bxbrQNUuoRTd09sXArLtMKwDzt5wwII/rWjrOoN1LymewqW59KD67zjEm4FlbK/mPwQJP03+IeorrLgZV/BUNbDL6H1RUgssz6bCkBmY4WOZiNPqfWb2lRrJCi7Poe3HlhPp2qn5NuzbtYY2zzJaUI75S3ON+fBBa3T3NHfUhl3LtuIwkd5Eq2VIIgq2cfqZQ6wbvO11twxAFo2/RtgsWEKQQ0mZOa1en6KfxtSHYuZtrJDXDxiPUckRGBGYEVlN/+HWbkm8N2HGB5gzwdrLyCSCW3YIiRfJKW3f0+/3K4towajp1y3bt3GZX8zaQFJL+oEicZOM+xIrdtdPsrYL3GJaMKMFT/Lnk+4jA7jvA6DqTWbiXE2lhJAInkEEFeMyambeqsagu18N/EEgIttfSQFhVAmJkfmmpeLNcvK9OSPhxfozAekBrLNdBXhllTtAByzRBI7enOZiKjenaMO7C2gIf0hTLlScegnJPsTx+lTjXLurKpeQooYeYFBBJI5gyZIg4GJk+42ulX7f8XbtqFDiQWWQim2LgCKpUTiCT3PHz274q28ZfP6HK5NSSzsb/AIe6YIsNbUiHuFj7BQVUfOZP612vTtKqCFESxY/JYyT+9aXS9CLSKikkCeeckmprSJXjHpEhpUqQQVh0yVsigFKUoBSlKAUpSgFKVSgFcp4x8SeSpSyy75AdiwG0T6wpON+2ft7GDGTxV4iFlWS0wDAHc5MKmDiY5kQfafevL+pPbuuiXrjWhADQkwJ/MSZDHBg7oxuJM1pop1PLM91uFhGfqKXdQLaSr6cFSXT6uIZmk5IBYwM9iJp1DUrp7exLvnWmXCmZuQzGWJg+VxwBuiOzGsXWdSAQbtpECStu2og3Igbng4TEwDkyAeSOevXmuMWcyx5P9vsO0dor0Ken14bWyMdl2nOCt+8zku5knJJ/5/QVsdBG929OVXcLhYqlqD/1GgTjEAZJhYzV2ktWPNm9ua1sO0CZ3QPqCwSOePitnU6C42lLWdq6YMzAZDvtJG5zEGJgAnHtJkzu6hP4Ft9/exyqp/i5MNx7mruDT6UMVLbiWgNcYfVevEYAyYHCjAzJPR2fDb6e0qNeQ6S6wN+/ZB3FYG1C0n8In83AJzioXwnfW6RpNy2FusfNug/iXFxtsg8LJn7z+h6jrWvPT0v27ht+W6eVptMgkBSCGu3CcidxmZ3GfvWO1tPQvv1NMEmtTLetdSHTzci4jh0FvT6a2BstrB/Euc5ye/qk9uOQ6Il1rW13u/w0kC2rEeawElFHsB6neIUZ5IrV6L0nzfU+7ywwWFjfcY5FtJxMZLHCjJ7A9L1LqP8ACIQu3z2VFQJO2yvOxVMMsSCCZ3NJIVlqWhR+Fbs5qb3fBg6n1UaVQF2/xJADAf8ATtIAQLagMYgwylTJwxJ3RUX0rpalTf1DHaIIXO5y3BOCZOCAfqx2OYdyWJLSSSSSckzyTXUFvJtC5qWNy7kW0JBA3T3nODk8jcI5k2uOhbcsgpamWa8G2oe+zeewm2BC7B+UELAkQASy5EKI24599SXJZ5YmPvgQAR2EDt2rY12ivABrysAYAJkgRkLOYj+U1vdD6bb3Jc1DqqM222r4DEcs0Z8scE4k+mRkhnSs5GMvBDKm04yf6AVdAIrq/E/RdNbcfiLba4JG0bl+7BPpB91x/l71zur0r2o3DB+lgQUaO6sMH/TvFcrmpLKOWprZm5pdePIu27nqDZEzuJ27RnsBCmf8oEZxHdLu+TcS53Rlb9jn+lZunqjND8Qe8ce57Y/4eK2NT0wJaLmQSfTMgjiFKx9UEk5wRHvV0ZRinHzKcOST8j1y1Bgjg5H61JaNc1z3hV2bS2S3OwL/APiSo/oK6TR14rWHg9ZPKyS1kYrJVlqr6idFKUoBSlKAUpSgKVw3jnx0mlPkWPXdkC4VP/THcA/zkce3J9q7hxINfPGl6WGvumoui1G4l2zuIOYJxPJzWnpoQk259uxm6ic44Ue506objMbrCxtRriBzH5oBYzBuSMCfTBMlj6ef1vUmt+nhgdyqebZiN2SSHgwBPpkk+rCZ9b4nddyWwkAbFcbix2+kXCWOSQAROR78zD9I0xu3lGw3PzMo5IkZPciSJjMTW6vpt/EnwjLK7bREy3dXb1Bm6dlw/nEm20CBuUZXAGVkf5aw3tK9uNwwfpYEFG/9rDBrt9cLHl+UgXUSId1ClxJgbAODJhVEBSRMAE1DazoV3SJKuLk/VZK7pA7lchoxkARODVlXVxe3Hkn97EZ9O+eTmNa7AEIJO0xmCCeCK27N8brYUyfrKniU2khk781o9Rvxd3Km1YX0yTGOROY/er9NqFuNP0leD+YVk6jWrHJ9zXSouCSJ+/qbWrdm1RFsKpC7JgknILEEiOw/4RtuLAW8saViXF2N191VztgE4LGF3HABHbmD81lRwAXJYsGAHcgkFf349+Kk11hDW1LG7aSHFstNsgNlY7Cf0zVcZ42RKUfMkv8A1qzasLdthTenZbT8unCmYAmTPJf85OTErXKFyzSxJYmSTya6N9PY1bu7FdMFCgL6ZaSxLTgGMCBmIqFu6G4ihyh2HgkYPzWqmUPcz2KXsW6PR3Lz7LSl29h7DuSeBXdeD+htYZhqfLUsoCBiCZkwEYmJmSQM4HviI8A9VtWblxbsL5m2GPA2zgnsM88YrpOq9Vs6ey5uXUv78IhKtP3ycd5/2rxf/S625XeAofDt7+/Gxv6WiGjxM7mJemG0xXycPuH1bjckmJxJy0liMRXH+JtDet3vxgBKgKVI2kIAvpA+kf5YxNbnh/rW1vUdhCtktAck4BcyVhTAMx6R71j6wg1d92tXjcaSAtyFLAceUcKR/lMH23c1r6OqdUmpLCKeonGa2e5Bba6HwYLbM63boCkYtNGy4fc7htkdu9YOneGL95HaNm07QHBBYjkfEfNQ+pt+TPmDIJULIMkc5HYdzW+TjNOKe5jWYNSaJTqZsWr02JIVuJlSVIys5A5iScwQalOh9JbWXA7yLSQBwCY/LgRJ7xxUf4f6W2rKFhAWdzRiCZEfOSAPtXpOjsqihEEKMAf8/vWW2zC0rkvqry9XY3NOgUAKIAAAA4AHAFS+jStDSWpqb01qKyGs2EFXUpXDopSlAKUpQClKUBSuW8S+CrGq3Mv4dw5JAlGP+Zff5H9a6k1Q11PBxpNYZ4F1nwre01wLdGwEwHMm2fkMBn7RPxVuo1XkWltKg3PbadrA5eVLEqDukQVgiJIMjFe86nTrcUq6h1PIYAg/oa4DxJ/h6hltLjn8N88/yMeP1/ettfWN4Vm6MNnS6cus4nS6Z9Kh1BP44ggtuIm5AKEFfUxU3JIPpZIwa2uj9ct3XZ9WyqywRAba8GQpGYC8wOSQTJUVFdb0d5bjeYrK2CVPMgAFj2JMSSOSTUWVrdGqF0c538129DN40q5Ywdh1PQjXvviBEqysDAHIP8zGQT/KNvMkVyXUejMGm2GdDO10EkgEgyB8gie9ZbXUryW/LR4SSdpAIzzyP6VP6TrtkLsTaty6F3FlaFaIhI7DhFkDAE1U67KVjGqPl/b8i+M4Wb5wzjkvtbEHj3H/ADFbmnuoDvUjfET7z2I/b5rodb0K1s3N+HdY7QoaYPu47mJZmECASAO/M6rply2u4rtBiGBBUzwcHg9j3qrwoWb1v2f9FyslHaa+/UzK5S2A4yWHYlYZufiAamh1JmNu1qCblm3tlAAGKiQo3CCQPYmubTUNID8Vt6e+N5Ke22CTEc/pWdqUHiRZtLdHR6Kyr+Y9gC2itaMF2RiybyCQjYtwcg4wKgdd0m6m240Lun0xlZkxtP8ApjgTOKut3FCDzInIIPfkiD37VF67xBcJgBTAgbpYgDsJOKlUo6m+7x8vUrtc9OEbVmw+J7DPeazfwre374/vUK3Vb55ePhQF/tWs7s31MT9yT/etkc8IyST5Z2NrxDds22U3QRt2gbpuD4UgzH3kDkZrQ6F0m5rLoZh6e38oA/0H9T+taXQejNfcADH9/wDb3NerdK6etlAq/qff/as9s1DKjyXVQc+eDZ0GlW0oRBgfuT7mpbSWJrBpbM1PaHTVhZuSM+j08VvgVRFirqiSFKUoBSlKAUpSgFKUoBSlKApFY3Say0oCB6v0e3fWLihvb3H2PIrzvr3gpklrUsPb84/0b+9ewMtat/Sg1ZCyUHmLK7KozWJI+eb2icHbtJMwAAZn2jmfipLpxs2LW9iC9y20HngwFT0ETuEGeMGCOfUus+G7d7JEN2dcN/v+tcH13w3dVt14s6AEB0AkE/mZe59zOYHqxW+PWqa02fIwy6WVe8dzR6eL11nvX2iy0HYxEFXlxDHIAK2zBgMpPastnX/xuAPSuCrJgA4Lnnc3AAwBMmYArR1m+6+0kiyWthm2woJ4zEhC24hThZ4wKv1OrJXyNOCCdy7TK+WEJfkth/r3NJEDtwJyqUvijz2xwjkbWtn9WYupdGtswGljHp2kkhyJLATP0iJPHqGQcVAavSNacqPS3cTI/Q/vXWDVrpLYJJusfSGYqXKxPpGQbcsSCTySO2Nm3p0uJ5l6WVvUu5JuEt9bEDMyICAxAHJzUXY4rFizHs+7ZalneDw/kcOdZCsr8mMn7itW3oixklQfYNP/AMZqY6hox5htp6pgledh7pOZ28E10HSugoFBM++MSff7UsrhTiSfPCORsla9OODkF6O57/srf6gVt6HoBdgvqJPaFH/9H967+10m2eVJ+5P/AJqR0fTUTKIFnkgZP61n/wCiZZ/zp8mv0bpa2FCqBPcgf0HxU3prE1dp9JUxotHWaTyaIrGyK6HS1MWrcVbZtRWeoExSlKAUpSgFKUoBSlKAUpSgFKUoBSlKAUpSgLHtzWnqNGDW/VCKA4bq/hZSS9om0/uvB+4/8f1riNV0ltLu3K4YhxuUyr7srDflIYBgeZHFe2XLQNR2s6argggEHkESDVsLZQ4KbKYzPEdLZLMbmp3NCbl3AmQp2k4YSFOSoIxJ+9vXOotqHGyQF+kiQxLAA9+JBgY5+TXfda8HyrCySoPKEnaY9j2/Wag9B4WYP60KKOSWBLfAg4Hua2rrI/ia37eRkfTT/CnsR3h3omNzDH947D4/vXX6XQE9q3tH0/gAYFdDodABWOdjk9T5NtdagsIitL0r4qRtdMAqXS0BV8VVkng0bWiArbS0BWSlcOilKUApSlAKUpQClKUApSlAKUpQClKUApSlAKUpQClKUAqhFVpQGG5ZBrTu6AGpKkUBH6fRgVvKsVWKrQClKUApSlAKUpQClKUApSlAKUpQClKUApSlAKUpQClKUApSlAKUpQClKUApSlAKUpQClKUApSlAKUpQClKUApSlAKUpQClKUB/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8681" name="AutoShape 9" descr="data:image/jpeg;base64,/9j/4AAQSkZJRgABAQAAAQABAAD/2wCEAAkGBxIREhUUERQVFBQWFxUWGBcVGBgXFRggFBgYGBoYGBgYHCkgHR4pHhgYITIhJSktLi8uGB8zOTMsNygtMCsBCgoKDg0OGxAQGzQmICQsLC8sMiw0LCwvMSwvNDQsLC8xLCwsLy8sNCwsLCwsLC80Lyw0LywsLCwsLCwsLCwsLP/AABEIAOEA4QMBIgACEQEDEQH/xAAcAAEAAQUBAQAAAAAAAAAAAAAABQECAwQGBwj/xAA9EAACAQMDAgUCBAQFAwMFAAABAhEAAyEEEjEFQQYTIlFhMnEjQoGRFFKhsQdiweHwM4LRFXKyJGOSosL/xAAZAQEAAwEBAAAAAAAAAAAAAAAAAgMEAQX/xAAuEQACAgEDAgQEBwEBAAAAAAAAAQIDERIhMQRBE1FhgSKh4fAyQnGRscHRFAX/2gAMAwEAAhEDEQA/APcaUpQClKUApSlAKUqlAKVE+JPEFnQ2t90yxwlsfU7ew+Pc9v2ryPS/4k9QGouMRgkEW2UeUB/KD9QI9/37UB7lStfp2p821buEbS6I8TMblBiYE88xV1zV21uLbLAXHDMq/mYJG4gew3D9xQGelUpQFaUpQClKUApSlAKUpQClKUApSlAKUpQClKUApSlAKUpQClKpQCoTxV4ltaG3ub13Gny7Q+pyP7KO5/uYFYPGXiu30+3J9d5gdlv+m5vZQe/fgV4J1rrH8UW1V67dW6HyI2k7eFSfyx27TmupAzeIettrTdu6t7qXFICkelY5UWs4j/c8k1EaTrha4GaSske5iMT71BdT6k+oub3P2E4H+/zVuiJkASZ4AEn9qng4fQHiDxSrdLazo7xXVJb01vaBDNvNtHVSSI5IL4Ag571zP+GfUbj9Sto9wuLR1CKAWa2m6Ay2y2dsoInnbPevN/8A1V9sb22n8rZjJwrc7fjt81K+GNe1q6G0xNtwdyxE/YTzxxUHBncn1HdvKsbmCyQokgSTwBPJ+KwdN6hb1Cl7RlQ9y2SRGbTFG5+Qa8J8eddbVW7Vy5e+nTAMu2A1y5eIAto49L7R6n7ACJr0f/B25u0BksYvXPq7SFbHwZnOZJqJ07mq1SldOFaUpQClKUApSlAKUpQClKUApSlAKUpQClKUApSqUArlvG/jK309IEPfYStv259bxkLjjk9u5E91a+1uxddI3JbuMs5EqpIkfcV836vUXvMa/cueZvncHElmMxngAfsAIjtXUgWa/qzXnXWHUMzsSWBGWjBUgjAHGMAD7VzXUbrXW3P8/YfAqQjzWPmNtPb2+wq/qKPbRQ67lbCxzj3Hap+hwgLulIiM/bPNSfT9KbYV/VuMwTgf9pHOO/zU14c8PM03gwlVLbGO1iM5URlcH7weKkPEfUrRttba1tveWF9IAUTwXnkgf+6Oxq6t4ljGX/BVN5XJxWt0Vy39Q9LElSCIOfjv8Vk6fabaWgbQwWSck8jaOe3IraudBuIyC6AC0FfUBI4MtOP1roOrdPs6eztUrvLqYUyoBGJOYXggk53A84Dw3jLO+Is4RFI4YeuWHbd2/wDNdF4I8SDTa60We4tuYubJKkbWjco5HfjFchfvEEqOdwH2yJ/pXQ+H+jXCXa1uuKQCQBtLgdzOQkyOxYiAOYjGvO74Oynj9T6S0GutX0D2XW4h7qZH2Psfg1sV4X03VW7TBtM93TX1UbkBYm4QAdpBlSDkQQIPau08Nf4kpdhdSu0x9a5GO5Tn9p+wquVb7HVNdz0ClYdJq7d1Q9tldT3UyPt9/is1VkytKpSgK0qlVoBSlKAUpSgFKUoBSlKAUpSgFUqtUoDU6us2Lw97dwf/AKmvnDVLvtwDkMP6A4r6M65ZZ9NeVSQzWrgBGDJUxkV849StlbcXBBPG3ORwZqUU3wRbS5Ne9qQhC6m2WBHp2xn5+K3+idCubDfJ85Av0ZJAMcqT9PBx8H4q7pXSrtsC7qB5ymB6vUoz37rz7H5jkZeq6wG4V0e/czBYPrIjlVbIPq7ZAjEZmyuDe0fp9CE5Jc/Uyay+txtumUpdAUHaCbdv+ZhKyGIgQo3TjnjNo9M+9WtsDB3N5qhmJzLuST7QACIg5hWNbfTBas+WLpFu/O9g4LAMRAZyRBxJg4EmCIgyt3RhLd3dgiCszEk+prjEH04EYIaMcBVu3h+Hj98/QqypcnNafTWPOuum9nUO6JcQbHiZJY/SuScx2zOKs/gGuB9RcZbAKlkBWUcERAXiD/KQZmYit7zbTbfMfzLakbrYwzAfSzbuQGmLcnBmT6qrrbRcM7ISHcvbslmAG6JdoIMlRgD7/SM7YvThy27fQzNZ2juc5dBdWITapI3bVIWRxuJmDxiYwMV1NhtPsN2xeazdjIYn3HoCgRGAIEgAcVZqdNcewtuwPJtEDzLbuCd8qRuc4BYEHadsRmJExmq0ZsWkuXCu24W27WVj6DDEgHAz3rs41yWW1Hft/ZyDmntvt94JW/1PcysTbvXsICE2ovIVgWUGQW4GK1bNooE8td0k7l4Z+VU+4hgSBHYEzOLum6nTsgW6gg7SrKIJ5+ppDCZ94ELjBmXXpQCb2ZjJNon0eZO8Ify7iJ7bpKnjtWa6tQ448vP9C6uTlyY9F1G5p2LW7mx12T64DC4BAUERcQRMkES5jBBPddF8byANUmwnAZc9hIa2Mggnbic9hXnaK3mtdaWAmTb2nbAxtVC2cAA/lEnmCNS2dkG8+yJ8q3cOxctuBeciWAKhuYE45zuGr2LlLB7D4h8VW9PY820BqCRuUIw2kfzFxIArL4d8UWdXbVh+G5AlGYGCe24YP9D8V5D4hXUPpbM2DbVSxdLfrjgISFnETnME1D+FL1w6hfIVyMhzBCBYzuPH2HvFUuJcnsfSVK4DwBrtUdVftXb/AJtpU3KkD8M7lEbueJxXf1AkKrVKUBWlUqtAKUpQClKUApSlAKpVaoaAVw3jfwtZZUaygRrl1LZA/wCmfMMSV7EH2ruKiOs+q7pkP0i4bjHsPLU7RPvuIpnHAwnyeSdasaq0rD8vmMpuQSjshIOfpme5WTUR061bAVSr+cWneCFKn8oR5jnJLCPaOT7bodGbVrydyXE9U7l+rexY7gSRyTXKdf8AA6PLWCLbfyGTbP27r+kj4rXR1GlYkv8AfqZbaG3mLOMFlbNxrt5TqUPpDlistkgkTJHpOePY1hsdWLbxqC90MPzEsqn3KSJ4HBERNWdR6ZdsHY6suSQDlT8g8Gt7T2rGpOwIbNwA7QvqVu8knJjOOY7ntvi62tS3/r27exkepPD+/cp0PR277XH2hTbUEIPoE+kM7NMmcxGT2ORWz4mdReC2lPmME9AJb1R9bbuXMAgcDkkiK0+reatpLRRPKQwLiL9RAIO5vfmfkE5ipPwZprJBIuAX+IOCJnFsnB4z3PtVN2y8WSzjhc/uW186E/1NbSeHL1lkugq7zLIwlWkyQST6p7zH3qH1HTrg1Zu3baPYFzc9sLCwcbGRhKj23foTzXpb3HVdzHdHG1fUSfntXF+JOvlvw12l8y45tjuisDz79u2e2JdVrlixZ+Rq8DSvgeCG1Vu3J8pSlufSpO4gCIBbv/zmrtP1B1OSWXaVgkboYFcNEiJx2+DxUXcveUMHnAXsSe2a39VYe2dt1SjwCVOeR2I5HzXrUXV2rR3MNtU63q7E7q+vJqDtf0elgDG0eraYJBbkqPVGI4mIs8R6RX0PlW0QlSjJcBUblXduL9we5YEgwcAZqCOlublXY25o2qQQWniPcVO9S6PZ0+m2Xb7C8xEpbO5QcGGQHIGCTjtE4FVXUVrEUyVds92zl+n9e1nTyqkHyzlUuepCP/tsDj/tNSGp8bsd9yyzqzKF8t4Nu37uhnJxAwO5M1r+XdsofpuWWwfz2iT7gxtb9mrZ8MWLO2/ai6PN2N+GWKp5c7WLAbhEnn359893Syisx3XoX13xk8PZkl4F6q+mZ2uXTad9jAAAlseoMIkmTEe4IGa7zw//AIl2Lp8vVL5Dgkbs+WY7mfUn2Mge9cNoNyeZbXbDtkkq+5RgDarEr6RxDCewrNojcu7kvWwm4bNzMsNt9QC3DLEyMDOec4rO61B/Env8i1TcuGe22rgYBlIZSJBBkH5BFanWeq2tJZa9fbaij9SeyqO5PtXjmj6pqdETd07eXbjc9poK4O1iVU7Cd3Owg5GBUN4u8W3+oXUFxYtgQqL9CmILHvJznsMD5jbVow08pkq7NXY9j8LeOdJr4W2xt3SP+lcgMe/pIMN74M/FdNXhn+G3Rlt63T4zudoOdsW3P74Fe51UywrSqVWuAUpSgFKUoBSlKApFU21dSgLPLHtVr2Qay0oCH6j0lLilWUMp5BAI/rXAdc8ExJsH52Mf/i3/AJ/evViK19Rpg1TjNxeUQlBSW54Y+p1Gnb1EyBthwSQN27DckSPcjtkVksmy5m2xtM5A24ZcmNrLAUj78AFjJIFdH46uW7jjT24Lq0u/5beCQhIGWMfT8Ac1yPVrdq24FgtKYZicbl9iO/f9vavXp+OKzy/49TzbPhk8cErrus6i1ZuWnYIzqyhiS6YgHOWUieGmJH0xXGPcazAurBOVIIKt8qwMEfIJroOm9UKH8UeYsEZALDHZmBIHxx8czi0nRbWpuAsoSzuggt9W0AlQTy0QSeBPaQDCfSR3b2/gsh1EuOSNtdPG+5a6hYdSyg27ikkJ/wBq/Up4+/tyJjpuuXbbsva8wKRsMbnEwAu04YfHfHYQc3XNchUWbQUqseoKwjbgBdxkSIknmK3/AArd01m29wnfqYIRMBhOPwy2CT789o9+V0KFeqS37f76HbLdctMXsT2k0/8ADlFkG6+5h5hmII3CRBLkNwMDMd90bee4m2zrLAuoTtV7ctJyRO4gho/NPznJrV0+u02phNRaNu6CAGQNvLe8qN26YMGRWlf1V25Omt3TcWTudjiJgKCO2QCc7iYGPqpjVKUsS9/9TRNzjGOV9/qjR6gtoeZb0wm2TLsSCSAZCr/kBEz3IB4Are1CWbVnyoViVRkAJnKgtdeDmSfT8ADGapb0NuyrXXS4/ltshgApcxAZASQuZyc8RzWjf0iagNfvOQF4uIfWWPCWx7/EYHtXOr6rCVdb9yzpunT+Of7G/wBK0zx+Fbzd9O0lQWVRLbGbjIzMgyBmsb6xmF0kBPLKmDkbZCFHBwYMEGMeoCBAFOj6kKjXb96dQVNpFAYeSARJYQIOOBg9+9QPUdeLm61acifUxbLu2fUQOwk4+5JOIV3TjHNiy+3qcnVGUsQ2Rb1brRvuLZ3KDLAAsQT3MsfvjtJ7nO/0XpnlKC5LMON3InifmKp0vQlVVrsFx8QPvFZOpdQFscbmP0qOTWSTyzQlhYJzwz1ddPrrLMR6m2GeQLno3fEEjNe1g188eDPD1zW6hGIPZnY/SqgzP27Adz8V9DrUZYOorVaUqJ0UpSgFKUoBSlKAUpSgFKUoBXGeN/FTWvwNLm82GuDItcSB73IMhefg8Vk8Y+J2thrGlZfO4ZzlbWBiBM3DIhfn9K88uhmY27BkqAlxnI3EkmVDDLlvUCCJ5Ij1Rrop/NIzXW/liYrts7ns6SWb6nd2BMmUO08SxeCRnMTzWXV6ZQgtW2UTJVXGYYJkMR6SSv1NtnMbVjc1upt6e2qpmRuVJ9J3QdzgGCAeMmYgHZg6VrU2jL3h5rMoABcoyvwWgfVJzj3jEVsnKcY60smWKi3hss0SpZuf/UgqFE5E/M7e8gEL2kqciayazV6U3BdZfMtceWvYsh23G9I9UzhiZ+wrV1Giu3tnmXVCosvu3fgLMS4I+owIXljHPNWIlzVsun0dtvLWWCyNzEDN263G48ewkKPnli8RqTbWOfInX8Caxkyroxct3L6OiIpMWiRvEAcZkEmYAB/StR7RGGVlJzDAqT9gealtb0i7a0Cs9lrd63qTJ2+oqySGnuAVj2rTs9eW85bXBrsKQhTaNrEgliogGY96lXdOK23XzOTrjLnZktp7dz+G/GvFEf6cBoERJPMEEgKDMBoBGK0dBobjWbzW1JBKlTjcwtsSRtBn59pTmsmpF25at3blwPaLErbSDc9TlRIBG9+JnJH5q2tRqWvv5VrfbtIqlwBsaFx6UaNo7AEx3PvUoW5zjz39MEZVtckTqurXLmmXTnbsBGdstAM+8fr7d62bWj01lrItTqGVrhVJ5ZiuwsVAlcfSIPzWLX3yrsrql0gkEsrK8jBDFdp3CMzP3q/pevQXU3qi2jIYKD6vSYVmJLQTEiY98Ut6aEo6kvN7d/7Fd0k8ZLvEOhZrGo1RuKdzbRBJZ23KpIxAE7ozwBXP+HFFy4WcKWVcNHqyeCe9dP4svJ/CPD213PbW3bQ/l3bsjMRE+k7Tkx3rlej6pbK3GP8AlA9zzXnTk5c+xtgkiZ6lr1tKSeew7mtDonS7mrvKSZa4donC/I+wEz71k6Xpbt68GVgxcbYH5d35ZPB7z2rvfCHSgLiuNv4L6hCRyY2osfGGP6/NUSeNu5YtztPD/TLektC3bz3Zogufc/2A7Cpy01RtmpGyKiSM9KUoBSlKAUpSgFKUoBVKUoCtcX4z8Wm238LpCDqGhWflbO7An/Oew+R3gHN4t8S7N1jT3FW5B33CQfK4wB3fI+ByfavOOo6O7pbeGnzCN9xd/mLJJk+qCTP1c8ic1ooUNaU3u+F9/wAdyi6UtL08d2a9y88m3ZY3bhGXn1CQd1tWgFmPr5mZMCQSdrW37WmS35c7oMKGBD7o9TlIDIIx/NH8tWtqremsqEyXVWAlxvOQWYGCLfGIG6IAgFjzt26zsWclmYyT3J/T9oFetXXreXx/J58paeOS67dZmLOSzMZJPJJ/5xW90zQXC49CncgZbm47bPqEP6DJecBeS0Ad6p0uw6uSRb2m3uZnhrdtZybg5mQBAIMgDMxW/wBA6kX1C2bFpmt/zEjzZiG1DsZWYkFWBUKdvczC+7KxHhE6q8by5I+6l7V3RprCsFBLnzDBYn6r95hjjiMAQFmc9j0Xp1o6dl6XqY1Fs/iMY23iJjcrAwnO1h881tacNZD6l3XW6e5bFu6baglFTcTtEneks24duwgQMGo6VetJZPShbtWbjC7cuFgWA+ob2bm2FnAnP7nDOzVsvp7mqMcbmv0bxbrQNUuoRTd09sXArLtMKwDzt5wwII/rWjrOoN1LymewqW59KD67zjEm4FlbK/mPwQJP03+IeorrLgZV/BUNbDL6H1RUgssz6bCkBmY4WOZiNPqfWb2lRrJCi7Poe3HlhPp2qn5NuzbtYY2zzJaUI75S3ON+fBBa3T3NHfUhl3LtuIwkd5Eq2VIIgq2cfqZQ6wbvO11twxAFo2/RtgsWEKQQ0mZOa1en6KfxtSHYuZtrJDXDxiPUckRGBGYEVlN/+HWbkm8N2HGB5gzwdrLyCSCW3YIiRfJKW3f0+/3K4towajp1y3bt3GZX8zaQFJL+oEicZOM+xIrdtdPsrYL3GJaMKMFT/Lnk+4jA7jvA6DqTWbiXE2lhJAInkEEFeMyambeqsagu18N/EEgIttfSQFhVAmJkfmmpeLNcvK9OSPhxfozAekBrLNdBXhllTtAByzRBI7enOZiKjenaMO7C2gIf0hTLlScegnJPsTx+lTjXLurKpeQooYeYFBBJI5gyZIg4GJk+42ulX7f8XbtqFDiQWWQim2LgCKpUTiCT3PHz274q28ZfP6HK5NSSzsb/AIe6YIsNbUiHuFj7BQVUfOZP612vTtKqCFESxY/JYyT+9aXS9CLSKikkCeeckmprSJXjHpEhpUqQQVh0yVsigFKUoBSlKAUpSgFKVSgFcp4x8SeSpSyy75AdiwG0T6wpON+2ft7GDGTxV4iFlWS0wDAHc5MKmDiY5kQfafevL+pPbuuiXrjWhADQkwJ/MSZDHBg7oxuJM1pop1PLM91uFhGfqKXdQLaSr6cFSXT6uIZmk5IBYwM9iJp1DUrp7exLvnWmXCmZuQzGWJg+VxwBuiOzGsXWdSAQbtpECStu2og3Igbng4TEwDkyAeSOevXmuMWcyx5P9vsO0dor0Ken14bWyMdl2nOCt+8zku5knJJ/5/QVsdBG929OVXcLhYqlqD/1GgTjEAZJhYzV2ktWPNm9ua1sO0CZ3QPqCwSOePitnU6C42lLWdq6YMzAZDvtJG5zEGJgAnHtJkzu6hP4Ft9/exyqp/i5MNx7mruDT6UMVLbiWgNcYfVevEYAyYHCjAzJPR2fDb6e0qNeQ6S6wN+/ZB3FYG1C0n8In83AJzioXwnfW6RpNy2FusfNug/iXFxtsg8LJn7z+h6jrWvPT0v27ht+W6eVptMgkBSCGu3CcidxmZ3GfvWO1tPQvv1NMEmtTLetdSHTzci4jh0FvT6a2BstrB/Euc5ye/qk9uOQ6Il1rW13u/w0kC2rEeawElFHsB6neIUZ5IrV6L0nzfU+7ywwWFjfcY5FtJxMZLHCjJ7A9L1LqP8ACIQu3z2VFQJO2yvOxVMMsSCCZ3NJIVlqWhR+Fbs5qb3fBg6n1UaVQF2/xJADAf8ATtIAQLagMYgwylTJwxJ3RUX0rpalTf1DHaIIXO5y3BOCZOCAfqx2OYdyWJLSSSSSckzyTXUFvJtC5qWNy7kW0JBA3T3nODk8jcI5k2uOhbcsgpamWa8G2oe+zeewm2BC7B+UELAkQASy5EKI24599SXJZ5YmPvgQAR2EDt2rY12ivABrysAYAJkgRkLOYj+U1vdD6bb3Jc1DqqM222r4DEcs0Z8scE4k+mRkhnSs5GMvBDKm04yf6AVdAIrq/E/RdNbcfiLba4JG0bl+7BPpB91x/l71zur0r2o3DB+lgQUaO6sMH/TvFcrmpLKOWprZm5pdePIu27nqDZEzuJ27RnsBCmf8oEZxHdLu+TcS53Rlb9jn+lZunqjND8Qe8ce57Y/4eK2NT0wJaLmQSfTMgjiFKx9UEk5wRHvV0ZRinHzKcOST8j1y1Bgjg5H61JaNc1z3hV2bS2S3OwL/APiSo/oK6TR14rWHg9ZPKyS1kYrJVlqr6idFKUoBSlKAUpSgKVw3jnx0mlPkWPXdkC4VP/THcA/zkce3J9q7hxINfPGl6WGvumoui1G4l2zuIOYJxPJzWnpoQk259uxm6ic44Ue506objMbrCxtRriBzH5oBYzBuSMCfTBMlj6ef1vUmt+nhgdyqebZiN2SSHgwBPpkk+rCZ9b4nddyWwkAbFcbix2+kXCWOSQAROR78zD9I0xu3lGw3PzMo5IkZPciSJjMTW6vpt/EnwjLK7bREy3dXb1Bm6dlw/nEm20CBuUZXAGVkf5aw3tK9uNwwfpYEFG/9rDBrt9cLHl+UgXUSId1ClxJgbAODJhVEBSRMAE1DazoV3SJKuLk/VZK7pA7lchoxkARODVlXVxe3Hkn97EZ9O+eTmNa7AEIJO0xmCCeCK27N8brYUyfrKniU2khk781o9Rvxd3Km1YX0yTGOROY/er9NqFuNP0leD+YVk6jWrHJ9zXSouCSJ+/qbWrdm1RFsKpC7JgknILEEiOw/4RtuLAW8saViXF2N191VztgE4LGF3HABHbmD81lRwAXJYsGAHcgkFf349+Kk11hDW1LG7aSHFstNsgNlY7Cf0zVcZ42RKUfMkv8A1qzasLdthTenZbT8unCmYAmTPJf85OTErXKFyzSxJYmSTya6N9PY1bu7FdMFCgL6ZaSxLTgGMCBmIqFu6G4ihyh2HgkYPzWqmUPcz2KXsW6PR3Lz7LSl29h7DuSeBXdeD+htYZhqfLUsoCBiCZkwEYmJmSQM4HviI8A9VtWblxbsL5m2GPA2zgnsM88YrpOq9Vs6ey5uXUv78IhKtP3ycd5/2rxf/S625XeAofDt7+/Gxv6WiGjxM7mJemG0xXycPuH1bjckmJxJy0liMRXH+JtDet3vxgBKgKVI2kIAvpA+kf5YxNbnh/rW1vUdhCtktAck4BcyVhTAMx6R71j6wg1d92tXjcaSAtyFLAceUcKR/lMH23c1r6OqdUmpLCKeonGa2e5Bba6HwYLbM63boCkYtNGy4fc7htkdu9YOneGL95HaNm07QHBBYjkfEfNQ+pt+TPmDIJULIMkc5HYdzW+TjNOKe5jWYNSaJTqZsWr02JIVuJlSVIys5A5iScwQalOh9JbWXA7yLSQBwCY/LgRJ7xxUf4f6W2rKFhAWdzRiCZEfOSAPtXpOjsqihEEKMAf8/vWW2zC0rkvqry9XY3NOgUAKIAAAA4AHAFS+jStDSWpqb01qKyGs2EFXUpXDopSlAKUpQClKUBSuW8S+CrGq3Mv4dw5JAlGP+Zff5H9a6k1Q11PBxpNYZ4F1nwre01wLdGwEwHMm2fkMBn7RPxVuo1XkWltKg3PbadrA5eVLEqDukQVgiJIMjFe86nTrcUq6h1PIYAg/oa4DxJ/h6hltLjn8N88/yMeP1/ettfWN4Vm6MNnS6cus4nS6Z9Kh1BP44ggtuIm5AKEFfUxU3JIPpZIwa2uj9ct3XZ9WyqywRAba8GQpGYC8wOSQTJUVFdb0d5bjeYrK2CVPMgAFj2JMSSOSTUWVrdGqF0c538129DN40q5Ywdh1PQjXvviBEqysDAHIP8zGQT/KNvMkVyXUejMGm2GdDO10EkgEgyB8gie9ZbXUryW/LR4SSdpAIzzyP6VP6TrtkLsTaty6F3FlaFaIhI7DhFkDAE1U67KVjGqPl/b8i+M4Wb5wzjkvtbEHj3H/ADFbmnuoDvUjfET7z2I/b5rodb0K1s3N+HdY7QoaYPu47mJZmECASAO/M6rply2u4rtBiGBBUzwcHg9j3qrwoWb1v2f9FyslHaa+/UzK5S2A4yWHYlYZufiAamh1JmNu1qCblm3tlAAGKiQo3CCQPYmubTUNID8Vt6e+N5Ke22CTEc/pWdqUHiRZtLdHR6Kyr+Y9gC2itaMF2RiybyCQjYtwcg4wKgdd0m6m240Lun0xlZkxtP8ApjgTOKut3FCDzInIIPfkiD37VF67xBcJgBTAgbpYgDsJOKlUo6m+7x8vUrtc9OEbVmw+J7DPeazfwre374/vUK3Vb55ePhQF/tWs7s31MT9yT/etkc8IyST5Z2NrxDds22U3QRt2gbpuD4UgzH3kDkZrQ6F0m5rLoZh6e38oA/0H9T+taXQejNfcADH9/wDb3NerdK6etlAq/qff/as9s1DKjyXVQc+eDZ0GlW0oRBgfuT7mpbSWJrBpbM1PaHTVhZuSM+j08VvgVRFirqiSFKUoBSlKAUpSgFKUoBSlKApFY3Say0oCB6v0e3fWLihvb3H2PIrzvr3gpklrUsPb84/0b+9ewMtat/Sg1ZCyUHmLK7KozWJI+eb2icHbtJMwAAZn2jmfipLpxs2LW9iC9y20HngwFT0ETuEGeMGCOfUus+G7d7JEN2dcN/v+tcH13w3dVt14s6AEB0AkE/mZe59zOYHqxW+PWqa02fIwy6WVe8dzR6eL11nvX2iy0HYxEFXlxDHIAK2zBgMpPastnX/xuAPSuCrJgA4Lnnc3AAwBMmYArR1m+6+0kiyWthm2woJ4zEhC24hThZ4wKv1OrJXyNOCCdy7TK+WEJfkth/r3NJEDtwJyqUvijz2xwjkbWtn9WYupdGtswGljHp2kkhyJLATP0iJPHqGQcVAavSNacqPS3cTI/Q/vXWDVrpLYJJusfSGYqXKxPpGQbcsSCTySO2Nm3p0uJ5l6WVvUu5JuEt9bEDMyICAxAHJzUXY4rFizHs+7ZalneDw/kcOdZCsr8mMn7itW3oixklQfYNP/AMZqY6hox5htp6pgledh7pOZ28E10HSugoFBM++MSff7UsrhTiSfPCORsla9OODkF6O57/srf6gVt6HoBdgvqJPaFH/9H967+10m2eVJ+5P/AJqR0fTUTKIFnkgZP61n/wCiZZ/zp8mv0bpa2FCqBPcgf0HxU3prE1dp9JUxotHWaTyaIrGyK6HS1MWrcVbZtRWeoExSlKAUpSgFKUoBSlKAUpSgFKUoBSlKAUpSgLHtzWnqNGDW/VCKA4bq/hZSS9om0/uvB+4/8f1riNV0ltLu3K4YhxuUyr7srDflIYBgeZHFe2XLQNR2s6argggEHkESDVsLZQ4KbKYzPEdLZLMbmp3NCbl3AmQp2k4YSFOSoIxJ+9vXOotqHGyQF+kiQxLAA9+JBgY5+TXfda8HyrCySoPKEnaY9j2/Wag9B4WYP60KKOSWBLfAg4Hua2rrI/ia37eRkfTT/CnsR3h3omNzDH947D4/vXX6XQE9q3tH0/gAYFdDodABWOdjk9T5NtdagsIitL0r4qRtdMAqXS0BV8VVkng0bWiArbS0BWSlcOilKUApSlAKUpQClKUApSlAKUpQClKUApSlAKUpQClKUAqhFVpQGG5ZBrTu6AGpKkUBH6fRgVvKsVWKrQClKUApSlAKUpQClKUApSlAKUpQClKUApSlAKUpQClKUApSlAKUpQClKUApSlAKUpQClKUApSlAKUpQClKUApSlAKUpQClKUB/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8683" name="AutoShape 11" descr="data:image/jpeg;base64,/9j/4AAQSkZJRgABAQAAAQABAAD/2wCEAAkGBxIREhUUERQVFBQWFxUWGBcVGBgXFRggFBgYGBoYGBgYHCkgHR4pHhgYITIhJSktLi8uGB8zOTMsNygtMCsBCgoKDg0OGxAQGzQmICQsLC8sMiw0LCwvMSwvNDQsLC8xLCwsLy8sNCwsLCwsLC80Lyw0LywsLCwsLCwsLCwsLP/AABEIAOEA4QMBIgACEQEDEQH/xAAcAAEAAQUBAQAAAAAAAAAAAAAABQECAwQGBwj/xAA9EAACAQMDAgUCBAQFAwMFAAABAhEAAyEEEjEFQQYTIlFhMnEjQoGRFFKhsQdiweHwM4LRFXKyJGOSosL/xAAZAQEAAwEBAAAAAAAAAAAAAAAAAgMEAQX/xAAuEQACAgEDAgQEBwEBAAAAAAAAAQIDERIhMQRBE1FhgSKh4fAyQnGRscHRFAX/2gAMAwEAAhEDEQA/APcaUpQClKUApSlAKUqlAKVE+JPEFnQ2t90yxwlsfU7ew+Pc9v2ryPS/4k9QGouMRgkEW2UeUB/KD9QI9/37UB7lStfp2p821buEbS6I8TMblBiYE88xV1zV21uLbLAXHDMq/mYJG4gew3D9xQGelUpQFaUpQClKUApSlAKUpQClKUApSlAKUpQClKUApSlAKUpQClKpQCoTxV4ltaG3ub13Gny7Q+pyP7KO5/uYFYPGXiu30+3J9d5gdlv+m5vZQe/fgV4J1rrH8UW1V67dW6HyI2k7eFSfyx27TmupAzeIettrTdu6t7qXFICkelY5UWs4j/c8k1EaTrha4GaSske5iMT71BdT6k+oub3P2E4H+/zVuiJkASZ4AEn9qng4fQHiDxSrdLazo7xXVJb01vaBDNvNtHVSSI5IL4Ag571zP+GfUbj9Sto9wuLR1CKAWa2m6Ay2y2dsoInnbPevN/8A1V9sb22n8rZjJwrc7fjt81K+GNe1q6G0xNtwdyxE/YTzxxUHBncn1HdvKsbmCyQokgSTwBPJ+KwdN6hb1Cl7RlQ9y2SRGbTFG5+Qa8J8eddbVW7Vy5e+nTAMu2A1y5eIAto49L7R6n7ACJr0f/B25u0BksYvXPq7SFbHwZnOZJqJ07mq1SldOFaUpQClKUApSlAKUpQClKUApSlAKUpQClKUApSqUArlvG/jK309IEPfYStv259bxkLjjk9u5E91a+1uxddI3JbuMs5EqpIkfcV836vUXvMa/cueZvncHElmMxngAfsAIjtXUgWa/qzXnXWHUMzsSWBGWjBUgjAHGMAD7VzXUbrXW3P8/YfAqQjzWPmNtPb2+wq/qKPbRQ67lbCxzj3Hap+hwgLulIiM/bPNSfT9KbYV/VuMwTgf9pHOO/zU14c8PM03gwlVLbGO1iM5URlcH7weKkPEfUrRttba1tveWF9IAUTwXnkgf+6Oxq6t4ljGX/BVN5XJxWt0Vy39Q9LElSCIOfjv8Vk6fabaWgbQwWSck8jaOe3IraudBuIyC6AC0FfUBI4MtOP1roOrdPs6eztUrvLqYUyoBGJOYXggk53A84Dw3jLO+Is4RFI4YeuWHbd2/wDNdF4I8SDTa60We4tuYubJKkbWjco5HfjFchfvEEqOdwH2yJ/pXQ+H+jXCXa1uuKQCQBtLgdzOQkyOxYiAOYjGvO74Oynj9T6S0GutX0D2XW4h7qZH2Psfg1sV4X03VW7TBtM93TX1UbkBYm4QAdpBlSDkQQIPau08Nf4kpdhdSu0x9a5GO5Tn9p+wquVb7HVNdz0ClYdJq7d1Q9tldT3UyPt9/is1VkytKpSgK0qlVoBSlKAUpSgFKUoBSlKAUpSgFUqtUoDU6us2Lw97dwf/AKmvnDVLvtwDkMP6A4r6M65ZZ9NeVSQzWrgBGDJUxkV849StlbcXBBPG3ORwZqUU3wRbS5Ne9qQhC6m2WBHp2xn5+K3+idCubDfJ85Av0ZJAMcqT9PBx8H4q7pXSrtsC7qB5ymB6vUoz37rz7H5jkZeq6wG4V0e/czBYPrIjlVbIPq7ZAjEZmyuDe0fp9CE5Jc/Uyay+txtumUpdAUHaCbdv+ZhKyGIgQo3TjnjNo9M+9WtsDB3N5qhmJzLuST7QACIg5hWNbfTBas+WLpFu/O9g4LAMRAZyRBxJg4EmCIgyt3RhLd3dgiCszEk+prjEH04EYIaMcBVu3h+Hj98/QqypcnNafTWPOuum9nUO6JcQbHiZJY/SuScx2zOKs/gGuB9RcZbAKlkBWUcERAXiD/KQZmYit7zbTbfMfzLakbrYwzAfSzbuQGmLcnBmT6qrrbRcM7ISHcvbslmAG6JdoIMlRgD7/SM7YvThy27fQzNZ2juc5dBdWITapI3bVIWRxuJmDxiYwMV1NhtPsN2xeazdjIYn3HoCgRGAIEgAcVZqdNcewtuwPJtEDzLbuCd8qRuc4BYEHadsRmJExmq0ZsWkuXCu24W27WVj6DDEgHAz3rs41yWW1Hft/ZyDmntvt94JW/1PcysTbvXsICE2ovIVgWUGQW4GK1bNooE8td0k7l4Z+VU+4hgSBHYEzOLum6nTsgW6gg7SrKIJ5+ppDCZ94ELjBmXXpQCb2ZjJNon0eZO8Ify7iJ7bpKnjtWa6tQ448vP9C6uTlyY9F1G5p2LW7mx12T64DC4BAUERcQRMkES5jBBPddF8byANUmwnAZc9hIa2Mggnbic9hXnaK3mtdaWAmTb2nbAxtVC2cAA/lEnmCNS2dkG8+yJ8q3cOxctuBeciWAKhuYE45zuGr2LlLB7D4h8VW9PY820BqCRuUIw2kfzFxIArL4d8UWdXbVh+G5AlGYGCe24YP9D8V5D4hXUPpbM2DbVSxdLfrjgISFnETnME1D+FL1w6hfIVyMhzBCBYzuPH2HvFUuJcnsfSVK4DwBrtUdVftXb/AJtpU3KkD8M7lEbueJxXf1AkKrVKUBWlUqtAKUpQClKUApSlAKpVaoaAVw3jfwtZZUaygRrl1LZA/wCmfMMSV7EH2ruKiOs+q7pkP0i4bjHsPLU7RPvuIpnHAwnyeSdasaq0rD8vmMpuQSjshIOfpme5WTUR061bAVSr+cWneCFKn8oR5jnJLCPaOT7bodGbVrydyXE9U7l+rexY7gSRyTXKdf8AA6PLWCLbfyGTbP27r+kj4rXR1GlYkv8AfqZbaG3mLOMFlbNxrt5TqUPpDlistkgkTJHpOePY1hsdWLbxqC90MPzEsqn3KSJ4HBERNWdR6ZdsHY6suSQDlT8g8Gt7T2rGpOwIbNwA7QvqVu8knJjOOY7ntvi62tS3/r27exkepPD+/cp0PR277XH2hTbUEIPoE+kM7NMmcxGT2ORWz4mdReC2lPmME9AJb1R9bbuXMAgcDkkiK0+reatpLRRPKQwLiL9RAIO5vfmfkE5ipPwZprJBIuAX+IOCJnFsnB4z3PtVN2y8WSzjhc/uW186E/1NbSeHL1lkugq7zLIwlWkyQST6p7zH3qH1HTrg1Zu3baPYFzc9sLCwcbGRhKj23foTzXpb3HVdzHdHG1fUSfntXF+JOvlvw12l8y45tjuisDz79u2e2JdVrlixZ+Rq8DSvgeCG1Vu3J8pSlufSpO4gCIBbv/zmrtP1B1OSWXaVgkboYFcNEiJx2+DxUXcveUMHnAXsSe2a39VYe2dt1SjwCVOeR2I5HzXrUXV2rR3MNtU63q7E7q+vJqDtf0elgDG0eraYJBbkqPVGI4mIs8R6RX0PlW0QlSjJcBUblXduL9we5YEgwcAZqCOlublXY25o2qQQWniPcVO9S6PZ0+m2Xb7C8xEpbO5QcGGQHIGCTjtE4FVXUVrEUyVds92zl+n9e1nTyqkHyzlUuepCP/tsDj/tNSGp8bsd9yyzqzKF8t4Nu37uhnJxAwO5M1r+XdsofpuWWwfz2iT7gxtb9mrZ8MWLO2/ai6PN2N+GWKp5c7WLAbhEnn359893Syisx3XoX13xk8PZkl4F6q+mZ2uXTad9jAAAlseoMIkmTEe4IGa7zw//AIl2Lp8vVL5Dgkbs+WY7mfUn2Mge9cNoNyeZbXbDtkkq+5RgDarEr6RxDCewrNojcu7kvWwm4bNzMsNt9QC3DLEyMDOec4rO61B/Env8i1TcuGe22rgYBlIZSJBBkH5BFanWeq2tJZa9fbaij9SeyqO5PtXjmj6pqdETd07eXbjc9poK4O1iVU7Cd3Owg5GBUN4u8W3+oXUFxYtgQqL9CmILHvJznsMD5jbVow08pkq7NXY9j8LeOdJr4W2xt3SP+lcgMe/pIMN74M/FdNXhn+G3Rlt63T4zudoOdsW3P74Fe51UywrSqVWuAUpSgFKUoBSlKApFU21dSgLPLHtVr2Qay0oCH6j0lLilWUMp5BAI/rXAdc8ExJsH52Mf/i3/AJ/evViK19Rpg1TjNxeUQlBSW54Y+p1Gnb1EyBthwSQN27DckSPcjtkVksmy5m2xtM5A24ZcmNrLAUj78AFjJIFdH46uW7jjT24Lq0u/5beCQhIGWMfT8Ac1yPVrdq24FgtKYZicbl9iO/f9vavXp+OKzy/49TzbPhk8cErrus6i1ZuWnYIzqyhiS6YgHOWUieGmJH0xXGPcazAurBOVIIKt8qwMEfIJroOm9UKH8UeYsEZALDHZmBIHxx8czi0nRbWpuAsoSzuggt9W0AlQTy0QSeBPaQDCfSR3b2/gsh1EuOSNtdPG+5a6hYdSyg27ikkJ/wBq/Up4+/tyJjpuuXbbsva8wKRsMbnEwAu04YfHfHYQc3XNchUWbQUqseoKwjbgBdxkSIknmK3/AArd01m29wnfqYIRMBhOPwy2CT789o9+V0KFeqS37f76HbLdctMXsT2k0/8ADlFkG6+5h5hmII3CRBLkNwMDMd90bee4m2zrLAuoTtV7ctJyRO4gho/NPznJrV0+u02phNRaNu6CAGQNvLe8qN26YMGRWlf1V25Omt3TcWTudjiJgKCO2QCc7iYGPqpjVKUsS9/9TRNzjGOV9/qjR6gtoeZb0wm2TLsSCSAZCr/kBEz3IB4Are1CWbVnyoViVRkAJnKgtdeDmSfT8ADGapb0NuyrXXS4/ltshgApcxAZASQuZyc8RzWjf0iagNfvOQF4uIfWWPCWx7/EYHtXOr6rCVdb9yzpunT+Of7G/wBK0zx+Fbzd9O0lQWVRLbGbjIzMgyBmsb6xmF0kBPLKmDkbZCFHBwYMEGMeoCBAFOj6kKjXb96dQVNpFAYeSARJYQIOOBg9+9QPUdeLm61acifUxbLu2fUQOwk4+5JOIV3TjHNiy+3qcnVGUsQ2Rb1brRvuLZ3KDLAAsQT3MsfvjtJ7nO/0XpnlKC5LMON3InifmKp0vQlVVrsFx8QPvFZOpdQFscbmP0qOTWSTyzQlhYJzwz1ddPrrLMR6m2GeQLno3fEEjNe1g188eDPD1zW6hGIPZnY/SqgzP27Adz8V9DrUZYOorVaUqJ0UpSgFKUoBSlKAUpSgFKUoBXGeN/FTWvwNLm82GuDItcSB73IMhefg8Vk8Y+J2thrGlZfO4ZzlbWBiBM3DIhfn9K88uhmY27BkqAlxnI3EkmVDDLlvUCCJ5Ij1Rrop/NIzXW/liYrts7ns6SWb6nd2BMmUO08SxeCRnMTzWXV6ZQgtW2UTJVXGYYJkMR6SSv1NtnMbVjc1upt6e2qpmRuVJ9J3QdzgGCAeMmYgHZg6VrU2jL3h5rMoABcoyvwWgfVJzj3jEVsnKcY60smWKi3hss0SpZuf/UgqFE5E/M7e8gEL2kqciayazV6U3BdZfMtceWvYsh23G9I9UzhiZ+wrV1Giu3tnmXVCosvu3fgLMS4I+owIXljHPNWIlzVsun0dtvLWWCyNzEDN263G48ewkKPnli8RqTbWOfInX8Caxkyroxct3L6OiIpMWiRvEAcZkEmYAB/StR7RGGVlJzDAqT9gealtb0i7a0Cs9lrd63qTJ2+oqySGnuAVj2rTs9eW85bXBrsKQhTaNrEgliogGY96lXdOK23XzOTrjLnZktp7dz+G/GvFEf6cBoERJPMEEgKDMBoBGK0dBobjWbzW1JBKlTjcwtsSRtBn59pTmsmpF25at3blwPaLErbSDc9TlRIBG9+JnJH5q2tRqWvv5VrfbtIqlwBsaFx6UaNo7AEx3PvUoW5zjz39MEZVtckTqurXLmmXTnbsBGdstAM+8fr7d62bWj01lrItTqGVrhVJ5ZiuwsVAlcfSIPzWLX3yrsrql0gkEsrK8jBDFdp3CMzP3q/pevQXU3qi2jIYKD6vSYVmJLQTEiY98Ut6aEo6kvN7d/7Fd0k8ZLvEOhZrGo1RuKdzbRBJZ23KpIxAE7ozwBXP+HFFy4WcKWVcNHqyeCe9dP4svJ/CPD213PbW3bQ/l3bsjMRE+k7Tkx3rlej6pbK3GP8AlA9zzXnTk5c+xtgkiZ6lr1tKSeew7mtDonS7mrvKSZa4donC/I+wEz71k6Xpbt68GVgxcbYH5d35ZPB7z2rvfCHSgLiuNv4L6hCRyY2osfGGP6/NUSeNu5YtztPD/TLektC3bz3Zogufc/2A7Cpy01RtmpGyKiSM9KUoBSlKAUpSgFKUoBVKUoCtcX4z8Wm238LpCDqGhWflbO7An/Oew+R3gHN4t8S7N1jT3FW5B33CQfK4wB3fI+ByfavOOo6O7pbeGnzCN9xd/mLJJk+qCTP1c8ic1ooUNaU3u+F9/wAdyi6UtL08d2a9y88m3ZY3bhGXn1CQd1tWgFmPr5mZMCQSdrW37WmS35c7oMKGBD7o9TlIDIIx/NH8tWtqremsqEyXVWAlxvOQWYGCLfGIG6IAgFjzt26zsWclmYyT3J/T9oFetXXreXx/J58paeOS67dZmLOSzMZJPJJ/5xW90zQXC49CncgZbm47bPqEP6DJecBeS0Ad6p0uw6uSRb2m3uZnhrdtZybg5mQBAIMgDMxW/wBA6kX1C2bFpmt/zEjzZiG1DsZWYkFWBUKdvczC+7KxHhE6q8by5I+6l7V3RprCsFBLnzDBYn6r95hjjiMAQFmc9j0Xp1o6dl6XqY1Fs/iMY23iJjcrAwnO1h881tacNZD6l3XW6e5bFu6baglFTcTtEneks24duwgQMGo6VetJZPShbtWbjC7cuFgWA+ob2bm2FnAnP7nDOzVsvp7mqMcbmv0bxbrQNUuoRTd09sXArLtMKwDzt5wwII/rWjrOoN1LymewqW59KD67zjEm4FlbK/mPwQJP03+IeorrLgZV/BUNbDL6H1RUgssz6bCkBmY4WOZiNPqfWb2lRrJCi7Poe3HlhPp2qn5NuzbtYY2zzJaUI75S3ON+fBBa3T3NHfUhl3LtuIwkd5Eq2VIIgq2cfqZQ6wbvO11twxAFo2/RtgsWEKQQ0mZOa1en6KfxtSHYuZtrJDXDxiPUckRGBGYEVlN/+HWbkm8N2HGB5gzwdrLyCSCW3YIiRfJKW3f0+/3K4towajp1y3bt3GZX8zaQFJL+oEicZOM+xIrdtdPsrYL3GJaMKMFT/Lnk+4jA7jvA6DqTWbiXE2lhJAInkEEFeMyambeqsagu18N/EEgIttfSQFhVAmJkfmmpeLNcvK9OSPhxfozAekBrLNdBXhllTtAByzRBI7enOZiKjenaMO7C2gIf0hTLlScegnJPsTx+lTjXLurKpeQooYeYFBBJI5gyZIg4GJk+42ulX7f8XbtqFDiQWWQim2LgCKpUTiCT3PHz274q28ZfP6HK5NSSzsb/AIe6YIsNbUiHuFj7BQVUfOZP612vTtKqCFESxY/JYyT+9aXS9CLSKikkCeeckmprSJXjHpEhpUqQQVh0yVsigFKUoBSlKAUpSgFKVSgFcp4x8SeSpSyy75AdiwG0T6wpON+2ft7GDGTxV4iFlWS0wDAHc5MKmDiY5kQfafevL+pPbuuiXrjWhADQkwJ/MSZDHBg7oxuJM1pop1PLM91uFhGfqKXdQLaSr6cFSXT6uIZmk5IBYwM9iJp1DUrp7exLvnWmXCmZuQzGWJg+VxwBuiOzGsXWdSAQbtpECStu2og3Igbng4TEwDkyAeSOevXmuMWcyx5P9vsO0dor0Ken14bWyMdl2nOCt+8zku5knJJ/5/QVsdBG929OVXcLhYqlqD/1GgTjEAZJhYzV2ktWPNm9ua1sO0CZ3QPqCwSOePitnU6C42lLWdq6YMzAZDvtJG5zEGJgAnHtJkzu6hP4Ft9/exyqp/i5MNx7mruDT6UMVLbiWgNcYfVevEYAyYHCjAzJPR2fDb6e0qNeQ6S6wN+/ZB3FYG1C0n8In83AJzioXwnfW6RpNy2FusfNug/iXFxtsg8LJn7z+h6jrWvPT0v27ht+W6eVptMgkBSCGu3CcidxmZ3GfvWO1tPQvv1NMEmtTLetdSHTzci4jh0FvT6a2BstrB/Euc5ye/qk9uOQ6Il1rW13u/w0kC2rEeawElFHsB6neIUZ5IrV6L0nzfU+7ywwWFjfcY5FtJxMZLHCjJ7A9L1LqP8ACIQu3z2VFQJO2yvOxVMMsSCCZ3NJIVlqWhR+Fbs5qb3fBg6n1UaVQF2/xJADAf8ATtIAQLagMYgwylTJwxJ3RUX0rpalTf1DHaIIXO5y3BOCZOCAfqx2OYdyWJLSSSSSckzyTXUFvJtC5qWNy7kW0JBA3T3nODk8jcI5k2uOhbcsgpamWa8G2oe+zeewm2BC7B+UELAkQASy5EKI24599SXJZ5YmPvgQAR2EDt2rY12ivABrysAYAJkgRkLOYj+U1vdD6bb3Jc1DqqM222r4DEcs0Z8scE4k+mRkhnSs5GMvBDKm04yf6AVdAIrq/E/RdNbcfiLba4JG0bl+7BPpB91x/l71zur0r2o3DB+lgQUaO6sMH/TvFcrmpLKOWprZm5pdePIu27nqDZEzuJ27RnsBCmf8oEZxHdLu+TcS53Rlb9jn+lZunqjND8Qe8ce57Y/4eK2NT0wJaLmQSfTMgjiFKx9UEk5wRHvV0ZRinHzKcOST8j1y1Bgjg5H61JaNc1z3hV2bS2S3OwL/APiSo/oK6TR14rWHg9ZPKyS1kYrJVlqr6idFKUoBSlKAUpSgKVw3jnx0mlPkWPXdkC4VP/THcA/zkce3J9q7hxINfPGl6WGvumoui1G4l2zuIOYJxPJzWnpoQk259uxm6ic44Ue506objMbrCxtRriBzH5oBYzBuSMCfTBMlj6ef1vUmt+nhgdyqebZiN2SSHgwBPpkk+rCZ9b4nddyWwkAbFcbix2+kXCWOSQAROR78zD9I0xu3lGw3PzMo5IkZPciSJjMTW6vpt/EnwjLK7bREy3dXb1Bm6dlw/nEm20CBuUZXAGVkf5aw3tK9uNwwfpYEFG/9rDBrt9cLHl+UgXUSId1ClxJgbAODJhVEBSRMAE1DazoV3SJKuLk/VZK7pA7lchoxkARODVlXVxe3Hkn97EZ9O+eTmNa7AEIJO0xmCCeCK27N8brYUyfrKniU2khk781o9Rvxd3Km1YX0yTGOROY/er9NqFuNP0leD+YVk6jWrHJ9zXSouCSJ+/qbWrdm1RFsKpC7JgknILEEiOw/4RtuLAW8saViXF2N191VztgE4LGF3HABHbmD81lRwAXJYsGAHcgkFf349+Kk11hDW1LG7aSHFstNsgNlY7Cf0zVcZ42RKUfMkv8A1qzasLdthTenZbT8unCmYAmTPJf85OTErXKFyzSxJYmSTya6N9PY1bu7FdMFCgL6ZaSxLTgGMCBmIqFu6G4ihyh2HgkYPzWqmUPcz2KXsW6PR3Lz7LSl29h7DuSeBXdeD+htYZhqfLUsoCBiCZkwEYmJmSQM4HviI8A9VtWblxbsL5m2GPA2zgnsM88YrpOq9Vs6ey5uXUv78IhKtP3ycd5/2rxf/S625XeAofDt7+/Gxv6WiGjxM7mJemG0xXycPuH1bjckmJxJy0liMRXH+JtDet3vxgBKgKVI2kIAvpA+kf5YxNbnh/rW1vUdhCtktAck4BcyVhTAMx6R71j6wg1d92tXjcaSAtyFLAceUcKR/lMH23c1r6OqdUmpLCKeonGa2e5Bba6HwYLbM63boCkYtNGy4fc7htkdu9YOneGL95HaNm07QHBBYjkfEfNQ+pt+TPmDIJULIMkc5HYdzW+TjNOKe5jWYNSaJTqZsWr02JIVuJlSVIys5A5iScwQalOh9JbWXA7yLSQBwCY/LgRJ7xxUf4f6W2rKFhAWdzRiCZEfOSAPtXpOjsqihEEKMAf8/vWW2zC0rkvqry9XY3NOgUAKIAAAA4AHAFS+jStDSWpqb01qKyGs2EFXUpXDopSlAKUpQClKUBSuW8S+CrGq3Mv4dw5JAlGP+Zff5H9a6k1Q11PBxpNYZ4F1nwre01wLdGwEwHMm2fkMBn7RPxVuo1XkWltKg3PbadrA5eVLEqDukQVgiJIMjFe86nTrcUq6h1PIYAg/oa4DxJ/h6hltLjn8N88/yMeP1/ettfWN4Vm6MNnS6cus4nS6Z9Kh1BP44ggtuIm5AKEFfUxU3JIPpZIwa2uj9ct3XZ9WyqywRAba8GQpGYC8wOSQTJUVFdb0d5bjeYrK2CVPMgAFj2JMSSOSTUWVrdGqF0c538129DN40q5Ywdh1PQjXvviBEqysDAHIP8zGQT/KNvMkVyXUejMGm2GdDO10EkgEgyB8gie9ZbXUryW/LR4SSdpAIzzyP6VP6TrtkLsTaty6F3FlaFaIhI7DhFkDAE1U67KVjGqPl/b8i+M4Wb5wzjkvtbEHj3H/ADFbmnuoDvUjfET7z2I/b5rodb0K1s3N+HdY7QoaYPu47mJZmECASAO/M6rply2u4rtBiGBBUzwcHg9j3qrwoWb1v2f9FyslHaa+/UzK5S2A4yWHYlYZufiAamh1JmNu1qCblm3tlAAGKiQo3CCQPYmubTUNID8Vt6e+N5Ke22CTEc/pWdqUHiRZtLdHR6Kyr+Y9gC2itaMF2RiybyCQjYtwcg4wKgdd0m6m240Lun0xlZkxtP8ApjgTOKut3FCDzInIIPfkiD37VF67xBcJgBTAgbpYgDsJOKlUo6m+7x8vUrtc9OEbVmw+J7DPeazfwre374/vUK3Vb55ePhQF/tWs7s31MT9yT/etkc8IyST5Z2NrxDds22U3QRt2gbpuD4UgzH3kDkZrQ6F0m5rLoZh6e38oA/0H9T+taXQejNfcADH9/wDb3NerdK6etlAq/qff/as9s1DKjyXVQc+eDZ0GlW0oRBgfuT7mpbSWJrBpbM1PaHTVhZuSM+j08VvgVRFirqiSFKUoBSlKAUpSgFKUoBSlKApFY3Say0oCB6v0e3fWLihvb3H2PIrzvr3gpklrUsPb84/0b+9ewMtat/Sg1ZCyUHmLK7KozWJI+eb2icHbtJMwAAZn2jmfipLpxs2LW9iC9y20HngwFT0ETuEGeMGCOfUus+G7d7JEN2dcN/v+tcH13w3dVt14s6AEB0AkE/mZe59zOYHqxW+PWqa02fIwy6WVe8dzR6eL11nvX2iy0HYxEFXlxDHIAK2zBgMpPastnX/xuAPSuCrJgA4Lnnc3AAwBMmYArR1m+6+0kiyWthm2woJ4zEhC24hThZ4wKv1OrJXyNOCCdy7TK+WEJfkth/r3NJEDtwJyqUvijz2xwjkbWtn9WYupdGtswGljHp2kkhyJLATP0iJPHqGQcVAavSNacqPS3cTI/Q/vXWDVrpLYJJusfSGYqXKxPpGQbcsSCTySO2Nm3p0uJ5l6WVvUu5JuEt9bEDMyICAxAHJzUXY4rFizHs+7ZalneDw/kcOdZCsr8mMn7itW3oixklQfYNP/AMZqY6hox5htp6pgledh7pOZ28E10HSugoFBM++MSff7UsrhTiSfPCORsla9OODkF6O57/srf6gVt6HoBdgvqJPaFH/9H967+10m2eVJ+5P/AJqR0fTUTKIFnkgZP61n/wCiZZ/zp8mv0bpa2FCqBPcgf0HxU3prE1dp9JUxotHWaTyaIrGyK6HS1MWrcVbZtRWeoExSlKAUpSgFKUoBSlKAUpSgFKUoBSlKAUpSgLHtzWnqNGDW/VCKA4bq/hZSS9om0/uvB+4/8f1riNV0ltLu3K4YhxuUyr7srDflIYBgeZHFe2XLQNR2s6argggEHkESDVsLZQ4KbKYzPEdLZLMbmp3NCbl3AmQp2k4YSFOSoIxJ+9vXOotqHGyQF+kiQxLAA9+JBgY5+TXfda8HyrCySoPKEnaY9j2/Wag9B4WYP60KKOSWBLfAg4Hua2rrI/ia37eRkfTT/CnsR3h3omNzDH947D4/vXX6XQE9q3tH0/gAYFdDodABWOdjk9T5NtdagsIitL0r4qRtdMAqXS0BV8VVkng0bWiArbS0BWSlcOilKUApSlAKUpQClKUApSlAKUpQClKUApSlAKUpQClKUAqhFVpQGG5ZBrTu6AGpKkUBH6fRgVvKsVWKrQClKUApSlAKUpQClKUApSlAKUpQClKUApSlAKUpQClKUApSlAKUpQClKUApSlAKUpQClKUApSlAKUpQClKUApSlAKUpQClKUB/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4" name="Retângulo 13"/>
          <p:cNvSpPr/>
          <p:nvPr/>
        </p:nvSpPr>
        <p:spPr>
          <a:xfrm>
            <a:off x="1619672" y="2890679"/>
            <a:ext cx="6624736" cy="255454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lIns="91440" tIns="45720" rIns="91440" bIns="45720">
            <a:spAutoFit/>
          </a:bodyPr>
          <a:lstStyle/>
          <a:p>
            <a:r>
              <a:rPr lang="pt-BR" sz="4000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Controle de dispositivos de uma residência através da Internet, Computador </a:t>
            </a:r>
          </a:p>
          <a:p>
            <a:r>
              <a:rPr lang="pt-BR" sz="4000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e/ou dispositivo Móvel</a:t>
            </a:r>
          </a:p>
        </p:txBody>
      </p:sp>
      <p:sp>
        <p:nvSpPr>
          <p:cNvPr id="15" name="CaixaDeTexto 14"/>
          <p:cNvSpPr txBox="1"/>
          <p:nvPr/>
        </p:nvSpPr>
        <p:spPr>
          <a:xfrm>
            <a:off x="3131840" y="6165304"/>
            <a:ext cx="2640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192.168.1.100:8090/casa</a:t>
            </a:r>
            <a:endParaRPr lang="pt-B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Logotht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954498" y="0"/>
            <a:ext cx="2189502" cy="980728"/>
          </a:xfrm>
          <a:prstGeom prst="rect">
            <a:avLst/>
          </a:prstGeom>
        </p:spPr>
      </p:pic>
      <p:grpSp>
        <p:nvGrpSpPr>
          <p:cNvPr id="2" name="Grupo 6"/>
          <p:cNvGrpSpPr/>
          <p:nvPr/>
        </p:nvGrpSpPr>
        <p:grpSpPr>
          <a:xfrm>
            <a:off x="-504056" y="0"/>
            <a:ext cx="2627784" cy="1772813"/>
            <a:chOff x="3550856" y="2892326"/>
            <a:chExt cx="1367683" cy="923330"/>
          </a:xfrm>
        </p:grpSpPr>
        <p:sp>
          <p:nvSpPr>
            <p:cNvPr id="5" name="Retângulo 4"/>
            <p:cNvSpPr/>
            <p:nvPr/>
          </p:nvSpPr>
          <p:spPr>
            <a:xfrm>
              <a:off x="3550856" y="2892326"/>
              <a:ext cx="1367683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pt-BR" sz="5400" b="1" cap="none" spc="0" dirty="0" smtClean="0">
                  <a:ln w="31550" cmpd="sng">
                    <a:gradFill>
                      <a:gsLst>
                        <a:gs pos="25000">
                          <a:schemeClr val="accent1">
                            <a:shade val="25000"/>
                            <a:satMod val="190000"/>
                          </a:schemeClr>
                        </a:gs>
                        <a:gs pos="80000">
                          <a:schemeClr val="accent1">
                            <a:tint val="75000"/>
                            <a:satMod val="190000"/>
                          </a:schemeClr>
                        </a:gs>
                      </a:gsLst>
                      <a:lin ang="5400000"/>
                    </a:gradFill>
                    <a:prstDash val="solid"/>
                  </a:ln>
                  <a:solidFill>
                    <a:srgbClr val="FFFFFF"/>
                  </a:solidFill>
                  <a:effectLst>
                    <a:outerShdw blurRad="41275" dist="12700" dir="12000000" algn="tl" rotWithShape="0">
                      <a:srgbClr val="000000">
                        <a:alpha val="40000"/>
                      </a:srgbClr>
                    </a:outerShdw>
                  </a:effectLst>
                </a:rPr>
                <a:t>DEV</a:t>
              </a:r>
              <a:endParaRPr lang="pt-BR" sz="5400" b="1" cap="none" spc="0" dirty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FFFFFF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</a:endParaRPr>
            </a:p>
          </p:txBody>
        </p:sp>
        <p:sp>
          <p:nvSpPr>
            <p:cNvPr id="6" name="CaixaDeTexto 5"/>
            <p:cNvSpPr txBox="1"/>
            <p:nvPr/>
          </p:nvSpPr>
          <p:spPr>
            <a:xfrm>
              <a:off x="3874828" y="3229771"/>
              <a:ext cx="706409" cy="2858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dirty="0" smtClean="0"/>
                <a:t>Rio Claro</a:t>
              </a:r>
              <a:endParaRPr lang="pt-BR" dirty="0"/>
            </a:p>
          </p:txBody>
        </p:sp>
      </p:grpSp>
      <p:sp>
        <p:nvSpPr>
          <p:cNvPr id="8" name="Retângulo 7"/>
          <p:cNvSpPr/>
          <p:nvPr/>
        </p:nvSpPr>
        <p:spPr>
          <a:xfrm>
            <a:off x="1763688" y="221739"/>
            <a:ext cx="5183855" cy="83099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800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Mini-Curso Arduino</a:t>
            </a:r>
            <a:endParaRPr lang="pt-BR" sz="4800" b="1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</a:endParaRPr>
          </a:p>
        </p:txBody>
      </p:sp>
      <p:cxnSp>
        <p:nvCxnSpPr>
          <p:cNvPr id="10" name="Conector reto 9"/>
          <p:cNvCxnSpPr/>
          <p:nvPr/>
        </p:nvCxnSpPr>
        <p:spPr>
          <a:xfrm>
            <a:off x="179512" y="1124744"/>
            <a:ext cx="8784976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Retângulo 11"/>
          <p:cNvSpPr/>
          <p:nvPr/>
        </p:nvSpPr>
        <p:spPr>
          <a:xfrm>
            <a:off x="539552" y="1844824"/>
            <a:ext cx="2042675" cy="70788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000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Arduino:</a:t>
            </a:r>
            <a:endParaRPr lang="pt-BR" sz="4000" b="1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</a:endParaRPr>
          </a:p>
        </p:txBody>
      </p:sp>
      <p:sp>
        <p:nvSpPr>
          <p:cNvPr id="13" name="Retângulo 12"/>
          <p:cNvSpPr/>
          <p:nvPr/>
        </p:nvSpPr>
        <p:spPr>
          <a:xfrm>
            <a:off x="251520" y="3230974"/>
            <a:ext cx="8632748" cy="286232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lIns="91440" tIns="45720" rIns="91440" bIns="45720">
            <a:spAutoFit/>
          </a:bodyPr>
          <a:lstStyle/>
          <a:p>
            <a:r>
              <a:rPr lang="pt-BR" sz="3000" b="1" dirty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O estudo do Arduino abre-nos portas à </a:t>
            </a:r>
            <a:r>
              <a:rPr lang="pt-BR" sz="3000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compreensão</a:t>
            </a:r>
          </a:p>
          <a:p>
            <a:r>
              <a:rPr lang="pt-BR" sz="3000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de </a:t>
            </a:r>
            <a:r>
              <a:rPr lang="pt-BR" sz="3000" b="1" dirty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uma importante ferramenta de desenvolvimento </a:t>
            </a:r>
            <a:endParaRPr lang="pt-BR" sz="3000" b="1" dirty="0" smtClean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</a:endParaRPr>
          </a:p>
          <a:p>
            <a:r>
              <a:rPr lang="pt-BR" sz="3000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através </a:t>
            </a:r>
            <a:r>
              <a:rPr lang="pt-BR" sz="3000" b="1" dirty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de uma aprendizagem simples mas dedicada</a:t>
            </a:r>
            <a:r>
              <a:rPr lang="pt-BR" sz="3000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,</a:t>
            </a:r>
          </a:p>
          <a:p>
            <a:r>
              <a:rPr lang="pt-BR" sz="3000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onde </a:t>
            </a:r>
            <a:r>
              <a:rPr lang="pt-BR" sz="3000" b="1" dirty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podemos fazer desde </a:t>
            </a:r>
            <a:r>
              <a:rPr lang="pt-BR" sz="3000" b="1" dirty="0" err="1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robots</a:t>
            </a:r>
            <a:r>
              <a:rPr lang="pt-BR" sz="3000" b="1" dirty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 a </a:t>
            </a:r>
            <a:r>
              <a:rPr lang="pt-BR" sz="3000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domótica</a:t>
            </a:r>
          </a:p>
          <a:p>
            <a:r>
              <a:rPr lang="pt-BR" sz="3000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entre </a:t>
            </a:r>
            <a:r>
              <a:rPr lang="pt-BR" sz="3000" b="1" dirty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muitas outras aplicações, </a:t>
            </a:r>
            <a:endParaRPr lang="pt-BR" sz="3000" b="1" dirty="0" smtClean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</a:endParaRPr>
          </a:p>
          <a:p>
            <a:r>
              <a:rPr lang="pt-BR" sz="3000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bastando </a:t>
            </a:r>
            <a:r>
              <a:rPr lang="pt-BR" sz="3000" b="1" dirty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simplesmente ter imaginação. </a:t>
            </a:r>
          </a:p>
        </p:txBody>
      </p:sp>
      <p:pic>
        <p:nvPicPr>
          <p:cNvPr id="16386" name="Picture 2" descr="http://www.robotshop.com/blog/en/files/dfrobotshop-rover-web-3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32040" y="1484784"/>
            <a:ext cx="1282550" cy="1023989"/>
          </a:xfrm>
          <a:prstGeom prst="rect">
            <a:avLst/>
          </a:prstGeom>
          <a:noFill/>
        </p:spPr>
      </p:pic>
      <p:pic>
        <p:nvPicPr>
          <p:cNvPr id="16388" name="Picture 4" descr="http://www.eletronica.com/img/m%C3%A3o-de-robo-450x337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rot="1142175">
            <a:off x="6289035" y="1459349"/>
            <a:ext cx="1401657" cy="1049686"/>
          </a:xfrm>
          <a:prstGeom prst="rect">
            <a:avLst/>
          </a:prstGeom>
          <a:noFill/>
        </p:spPr>
      </p:pic>
      <p:pic>
        <p:nvPicPr>
          <p:cNvPr id="16390" name="Picture 6" descr="http://3.bp.blogspot.com/-pJWgCdo3o_w/USLe3ZZFgzI/AAAAAAAABGc/szPKO1FOJcQ/s1600/Modelo-foto6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652120" y="2276872"/>
            <a:ext cx="1205973" cy="98264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Logotht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954498" y="0"/>
            <a:ext cx="2189502" cy="980728"/>
          </a:xfrm>
          <a:prstGeom prst="rect">
            <a:avLst/>
          </a:prstGeom>
        </p:spPr>
      </p:pic>
      <p:grpSp>
        <p:nvGrpSpPr>
          <p:cNvPr id="2" name="Grupo 6"/>
          <p:cNvGrpSpPr/>
          <p:nvPr/>
        </p:nvGrpSpPr>
        <p:grpSpPr>
          <a:xfrm>
            <a:off x="-504056" y="0"/>
            <a:ext cx="2627784" cy="1772813"/>
            <a:chOff x="3550856" y="2892326"/>
            <a:chExt cx="1367683" cy="923330"/>
          </a:xfrm>
        </p:grpSpPr>
        <p:sp>
          <p:nvSpPr>
            <p:cNvPr id="5" name="Retângulo 4"/>
            <p:cNvSpPr/>
            <p:nvPr/>
          </p:nvSpPr>
          <p:spPr>
            <a:xfrm>
              <a:off x="3550856" y="2892326"/>
              <a:ext cx="1367683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pt-BR" sz="5400" b="1" cap="none" spc="0" dirty="0" smtClean="0">
                  <a:ln w="31550" cmpd="sng">
                    <a:gradFill>
                      <a:gsLst>
                        <a:gs pos="25000">
                          <a:schemeClr val="accent1">
                            <a:shade val="25000"/>
                            <a:satMod val="190000"/>
                          </a:schemeClr>
                        </a:gs>
                        <a:gs pos="80000">
                          <a:schemeClr val="accent1">
                            <a:tint val="75000"/>
                            <a:satMod val="190000"/>
                          </a:schemeClr>
                        </a:gs>
                      </a:gsLst>
                      <a:lin ang="5400000"/>
                    </a:gradFill>
                    <a:prstDash val="solid"/>
                  </a:ln>
                  <a:solidFill>
                    <a:srgbClr val="FFFFFF"/>
                  </a:solidFill>
                  <a:effectLst>
                    <a:outerShdw blurRad="41275" dist="12700" dir="12000000" algn="tl" rotWithShape="0">
                      <a:srgbClr val="000000">
                        <a:alpha val="40000"/>
                      </a:srgbClr>
                    </a:outerShdw>
                  </a:effectLst>
                </a:rPr>
                <a:t>DEV</a:t>
              </a:r>
              <a:endParaRPr lang="pt-BR" sz="5400" b="1" cap="none" spc="0" dirty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FFFFFF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</a:endParaRPr>
            </a:p>
          </p:txBody>
        </p:sp>
        <p:sp>
          <p:nvSpPr>
            <p:cNvPr id="6" name="CaixaDeTexto 5"/>
            <p:cNvSpPr txBox="1"/>
            <p:nvPr/>
          </p:nvSpPr>
          <p:spPr>
            <a:xfrm>
              <a:off x="3874828" y="3229771"/>
              <a:ext cx="706409" cy="2858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dirty="0" smtClean="0"/>
                <a:t>Rio Claro</a:t>
              </a:r>
              <a:endParaRPr lang="pt-BR" dirty="0"/>
            </a:p>
          </p:txBody>
        </p:sp>
      </p:grpSp>
      <p:sp>
        <p:nvSpPr>
          <p:cNvPr id="8" name="Retângulo 7"/>
          <p:cNvSpPr/>
          <p:nvPr/>
        </p:nvSpPr>
        <p:spPr>
          <a:xfrm>
            <a:off x="1763688" y="221739"/>
            <a:ext cx="5183855" cy="83099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800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Mini-Curso Arduino</a:t>
            </a:r>
            <a:endParaRPr lang="pt-BR" sz="4800" b="1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</a:endParaRPr>
          </a:p>
        </p:txBody>
      </p:sp>
      <p:cxnSp>
        <p:nvCxnSpPr>
          <p:cNvPr id="10" name="Conector reto 9"/>
          <p:cNvCxnSpPr/>
          <p:nvPr/>
        </p:nvCxnSpPr>
        <p:spPr>
          <a:xfrm>
            <a:off x="179512" y="1124744"/>
            <a:ext cx="8784976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Retângulo 11"/>
          <p:cNvSpPr/>
          <p:nvPr/>
        </p:nvSpPr>
        <p:spPr>
          <a:xfrm>
            <a:off x="1103721" y="1844824"/>
            <a:ext cx="2028119" cy="70788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000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Dúvidas:</a:t>
            </a:r>
            <a:endParaRPr lang="pt-BR" sz="4000" b="1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</a:endParaRPr>
          </a:p>
        </p:txBody>
      </p:sp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56260" y="3002384"/>
            <a:ext cx="2755900" cy="208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Logotht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954498" y="0"/>
            <a:ext cx="2189502" cy="980728"/>
          </a:xfrm>
          <a:prstGeom prst="rect">
            <a:avLst/>
          </a:prstGeom>
        </p:spPr>
      </p:pic>
      <p:grpSp>
        <p:nvGrpSpPr>
          <p:cNvPr id="2" name="Grupo 6"/>
          <p:cNvGrpSpPr/>
          <p:nvPr/>
        </p:nvGrpSpPr>
        <p:grpSpPr>
          <a:xfrm>
            <a:off x="-504056" y="0"/>
            <a:ext cx="2627784" cy="1772813"/>
            <a:chOff x="3550856" y="2892326"/>
            <a:chExt cx="1367683" cy="923330"/>
          </a:xfrm>
        </p:grpSpPr>
        <p:sp>
          <p:nvSpPr>
            <p:cNvPr id="5" name="Retângulo 4"/>
            <p:cNvSpPr/>
            <p:nvPr/>
          </p:nvSpPr>
          <p:spPr>
            <a:xfrm>
              <a:off x="3550856" y="2892326"/>
              <a:ext cx="1367683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pt-BR" sz="5400" b="1" cap="none" spc="0" dirty="0" smtClean="0">
                  <a:ln w="31550" cmpd="sng">
                    <a:gradFill>
                      <a:gsLst>
                        <a:gs pos="25000">
                          <a:schemeClr val="accent1">
                            <a:shade val="25000"/>
                            <a:satMod val="190000"/>
                          </a:schemeClr>
                        </a:gs>
                        <a:gs pos="80000">
                          <a:schemeClr val="accent1">
                            <a:tint val="75000"/>
                            <a:satMod val="190000"/>
                          </a:schemeClr>
                        </a:gs>
                      </a:gsLst>
                      <a:lin ang="5400000"/>
                    </a:gradFill>
                    <a:prstDash val="solid"/>
                  </a:ln>
                  <a:solidFill>
                    <a:srgbClr val="FFFFFF"/>
                  </a:solidFill>
                  <a:effectLst>
                    <a:outerShdw blurRad="41275" dist="12700" dir="12000000" algn="tl" rotWithShape="0">
                      <a:srgbClr val="000000">
                        <a:alpha val="40000"/>
                      </a:srgbClr>
                    </a:outerShdw>
                  </a:effectLst>
                </a:rPr>
                <a:t>DEV</a:t>
              </a:r>
              <a:endParaRPr lang="pt-BR" sz="5400" b="1" cap="none" spc="0" dirty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FFFFFF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</a:endParaRPr>
            </a:p>
          </p:txBody>
        </p:sp>
        <p:sp>
          <p:nvSpPr>
            <p:cNvPr id="6" name="CaixaDeTexto 5"/>
            <p:cNvSpPr txBox="1"/>
            <p:nvPr/>
          </p:nvSpPr>
          <p:spPr>
            <a:xfrm>
              <a:off x="3874828" y="3229771"/>
              <a:ext cx="706409" cy="2858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dirty="0" smtClean="0"/>
                <a:t>Rio Claro</a:t>
              </a:r>
              <a:endParaRPr lang="pt-BR" dirty="0"/>
            </a:p>
          </p:txBody>
        </p:sp>
      </p:grpSp>
      <p:sp>
        <p:nvSpPr>
          <p:cNvPr id="8" name="Retângulo 7"/>
          <p:cNvSpPr/>
          <p:nvPr/>
        </p:nvSpPr>
        <p:spPr>
          <a:xfrm>
            <a:off x="1763688" y="221739"/>
            <a:ext cx="5183855" cy="83099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800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Mini-Curso Arduino</a:t>
            </a:r>
            <a:endParaRPr lang="pt-BR" sz="4800" b="1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</a:endParaRPr>
          </a:p>
        </p:txBody>
      </p:sp>
      <p:cxnSp>
        <p:nvCxnSpPr>
          <p:cNvPr id="10" name="Conector reto 9"/>
          <p:cNvCxnSpPr/>
          <p:nvPr/>
        </p:nvCxnSpPr>
        <p:spPr>
          <a:xfrm>
            <a:off x="179512" y="1124744"/>
            <a:ext cx="8784976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Retângulo 11"/>
          <p:cNvSpPr/>
          <p:nvPr/>
        </p:nvSpPr>
        <p:spPr>
          <a:xfrm>
            <a:off x="899592" y="1844824"/>
            <a:ext cx="1590499" cy="70788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000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Apoio:</a:t>
            </a:r>
            <a:endParaRPr lang="pt-BR" sz="4000" b="1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</a:endParaRPr>
          </a:p>
        </p:txBody>
      </p:sp>
      <p:sp>
        <p:nvSpPr>
          <p:cNvPr id="11" name="Retângulo 10"/>
          <p:cNvSpPr/>
          <p:nvPr/>
        </p:nvSpPr>
        <p:spPr>
          <a:xfrm>
            <a:off x="611560" y="5190291"/>
            <a:ext cx="763284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400" dirty="0" smtClean="0"/>
              <a:t>Desconto de 20% em todo site com o código promocional:</a:t>
            </a:r>
          </a:p>
          <a:p>
            <a:pPr algn="ctr"/>
            <a:r>
              <a:rPr lang="pt-BR" sz="2400" b="1" dirty="0" smtClean="0">
                <a:solidFill>
                  <a:srgbClr val="FF0000"/>
                </a:solidFill>
              </a:rPr>
              <a:t>DevRioClaro</a:t>
            </a:r>
          </a:p>
          <a:p>
            <a:pPr algn="ctr"/>
            <a:endParaRPr lang="pt-BR" sz="2400" b="1" dirty="0" smtClean="0">
              <a:solidFill>
                <a:srgbClr val="FF0000"/>
              </a:solidFill>
            </a:endParaRPr>
          </a:p>
          <a:p>
            <a:pPr algn="ctr"/>
            <a:r>
              <a:rPr lang="pt-BR" sz="2400" dirty="0" smtClean="0"/>
              <a:t>www.novatec.com.br</a:t>
            </a:r>
            <a:endParaRPr lang="pt-BR" sz="2400" dirty="0">
              <a:solidFill>
                <a:srgbClr val="FF0000"/>
              </a:solidFill>
            </a:endParaRPr>
          </a:p>
        </p:txBody>
      </p:sp>
      <p:pic>
        <p:nvPicPr>
          <p:cNvPr id="13" name="Imagem 12" descr="Novatec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00200" y="2996952"/>
            <a:ext cx="5436096" cy="15001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Logotht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954498" y="0"/>
            <a:ext cx="2189502" cy="980728"/>
          </a:xfrm>
          <a:prstGeom prst="rect">
            <a:avLst/>
          </a:prstGeom>
        </p:spPr>
      </p:pic>
      <p:grpSp>
        <p:nvGrpSpPr>
          <p:cNvPr id="2" name="Grupo 6"/>
          <p:cNvGrpSpPr/>
          <p:nvPr/>
        </p:nvGrpSpPr>
        <p:grpSpPr>
          <a:xfrm>
            <a:off x="-504056" y="0"/>
            <a:ext cx="2627784" cy="1772813"/>
            <a:chOff x="3550856" y="2892326"/>
            <a:chExt cx="1367683" cy="923330"/>
          </a:xfrm>
        </p:grpSpPr>
        <p:sp>
          <p:nvSpPr>
            <p:cNvPr id="5" name="Retângulo 4"/>
            <p:cNvSpPr/>
            <p:nvPr/>
          </p:nvSpPr>
          <p:spPr>
            <a:xfrm>
              <a:off x="3550856" y="2892326"/>
              <a:ext cx="1367683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pt-BR" sz="5400" b="1" cap="none" spc="0" dirty="0" smtClean="0">
                  <a:ln w="31550" cmpd="sng">
                    <a:gradFill>
                      <a:gsLst>
                        <a:gs pos="25000">
                          <a:schemeClr val="accent1">
                            <a:shade val="25000"/>
                            <a:satMod val="190000"/>
                          </a:schemeClr>
                        </a:gs>
                        <a:gs pos="80000">
                          <a:schemeClr val="accent1">
                            <a:tint val="75000"/>
                            <a:satMod val="190000"/>
                          </a:schemeClr>
                        </a:gs>
                      </a:gsLst>
                      <a:lin ang="5400000"/>
                    </a:gradFill>
                    <a:prstDash val="solid"/>
                  </a:ln>
                  <a:solidFill>
                    <a:srgbClr val="FFFFFF"/>
                  </a:solidFill>
                  <a:effectLst>
                    <a:outerShdw blurRad="41275" dist="12700" dir="12000000" algn="tl" rotWithShape="0">
                      <a:srgbClr val="000000">
                        <a:alpha val="40000"/>
                      </a:srgbClr>
                    </a:outerShdw>
                  </a:effectLst>
                </a:rPr>
                <a:t>DEV</a:t>
              </a:r>
              <a:endParaRPr lang="pt-BR" sz="5400" b="1" cap="none" spc="0" dirty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FFFFFF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</a:endParaRPr>
            </a:p>
          </p:txBody>
        </p:sp>
        <p:sp>
          <p:nvSpPr>
            <p:cNvPr id="6" name="CaixaDeTexto 5"/>
            <p:cNvSpPr txBox="1"/>
            <p:nvPr/>
          </p:nvSpPr>
          <p:spPr>
            <a:xfrm>
              <a:off x="3874828" y="3229771"/>
              <a:ext cx="706409" cy="2858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dirty="0" smtClean="0"/>
                <a:t>Rio Claro</a:t>
              </a:r>
              <a:endParaRPr lang="pt-BR" dirty="0"/>
            </a:p>
          </p:txBody>
        </p:sp>
      </p:grpSp>
      <p:sp>
        <p:nvSpPr>
          <p:cNvPr id="8" name="Retângulo 7"/>
          <p:cNvSpPr/>
          <p:nvPr/>
        </p:nvSpPr>
        <p:spPr>
          <a:xfrm>
            <a:off x="1763688" y="221739"/>
            <a:ext cx="5183855" cy="83099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800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Mini-Curso Arduino</a:t>
            </a:r>
            <a:endParaRPr lang="pt-BR" sz="4800" b="1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</a:endParaRPr>
          </a:p>
        </p:txBody>
      </p:sp>
      <p:cxnSp>
        <p:nvCxnSpPr>
          <p:cNvPr id="10" name="Conector reto 9"/>
          <p:cNvCxnSpPr/>
          <p:nvPr/>
        </p:nvCxnSpPr>
        <p:spPr>
          <a:xfrm>
            <a:off x="179512" y="1124744"/>
            <a:ext cx="8784976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Retângulo 11"/>
          <p:cNvSpPr/>
          <p:nvPr/>
        </p:nvSpPr>
        <p:spPr>
          <a:xfrm>
            <a:off x="395603" y="1844824"/>
            <a:ext cx="4392421" cy="70788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000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Arduino: O que faz?</a:t>
            </a:r>
            <a:endParaRPr lang="pt-BR" sz="4000" b="1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</a:endParaRPr>
          </a:p>
        </p:txBody>
      </p:sp>
      <p:sp>
        <p:nvSpPr>
          <p:cNvPr id="13" name="Retângulo 12"/>
          <p:cNvSpPr/>
          <p:nvPr/>
        </p:nvSpPr>
        <p:spPr>
          <a:xfrm>
            <a:off x="602357" y="2828543"/>
            <a:ext cx="5241820" cy="101566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lIns="91440" tIns="45720" rIns="91440" bIns="45720">
            <a:spAutoFit/>
          </a:bodyPr>
          <a:lstStyle/>
          <a:p>
            <a:r>
              <a:rPr lang="pt-BR" sz="3000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Recebe, gera e interpreta dados</a:t>
            </a:r>
          </a:p>
          <a:p>
            <a:endParaRPr lang="pt-BR" sz="3000" b="1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</a:endParaRPr>
          </a:p>
        </p:txBody>
      </p:sp>
      <p:sp>
        <p:nvSpPr>
          <p:cNvPr id="11" name="Retângulo 10"/>
          <p:cNvSpPr/>
          <p:nvPr/>
        </p:nvSpPr>
        <p:spPr>
          <a:xfrm>
            <a:off x="611560" y="3534013"/>
            <a:ext cx="3575531" cy="240065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lIns="91440" tIns="45720" rIns="91440" bIns="45720">
            <a:spAutoFit/>
          </a:bodyPr>
          <a:lstStyle/>
          <a:p>
            <a:r>
              <a:rPr lang="pt-BR" sz="3000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Permite desenvolver;</a:t>
            </a:r>
          </a:p>
          <a:p>
            <a:pPr lvl="1">
              <a:buFont typeface="Arial" pitchFamily="34" charset="0"/>
              <a:buChar char="•"/>
            </a:pPr>
            <a:r>
              <a:rPr lang="pt-BR" sz="3000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Domótica</a:t>
            </a:r>
          </a:p>
          <a:p>
            <a:pPr lvl="1">
              <a:buFont typeface="Arial" pitchFamily="34" charset="0"/>
              <a:buChar char="•"/>
            </a:pPr>
            <a:r>
              <a:rPr lang="pt-BR" sz="3000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Robótica</a:t>
            </a:r>
          </a:p>
          <a:p>
            <a:pPr lvl="1">
              <a:buFont typeface="Arial" pitchFamily="34" charset="0"/>
              <a:buChar char="•"/>
            </a:pPr>
            <a:r>
              <a:rPr lang="pt-BR" sz="3000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Design Interativo</a:t>
            </a:r>
          </a:p>
          <a:p>
            <a:pPr lvl="1">
              <a:buFont typeface="Arial" pitchFamily="34" charset="0"/>
              <a:buChar char="•"/>
            </a:pPr>
            <a:r>
              <a:rPr lang="pt-BR" sz="3000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Etc...</a:t>
            </a:r>
            <a:endParaRPr lang="pt-BR" sz="3000" b="1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</a:endParaRPr>
          </a:p>
        </p:txBody>
      </p:sp>
      <p:pic>
        <p:nvPicPr>
          <p:cNvPr id="14" name="Picture 4" descr="http://img1.mlstatic.com/modulo-lcd-84x48-nokia-5110-arduino-pic-robotica-robo_MLB-O-221203099_2964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1500563">
            <a:off x="6881288" y="1555524"/>
            <a:ext cx="2035637" cy="1525708"/>
          </a:xfrm>
          <a:prstGeom prst="rect">
            <a:avLst/>
          </a:prstGeom>
          <a:noFill/>
        </p:spPr>
      </p:pic>
      <p:pic>
        <p:nvPicPr>
          <p:cNvPr id="18434" name="Picture 2" descr="http://i00.i.aliimg.com/wsphoto/v0/699362504/Aluminium-Hexapod-Spider-Six-3DOF-Legs-font-b-Robot-b-font-Frame-font-b-Kit-b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164288" y="3284984"/>
            <a:ext cx="1816282" cy="1656184"/>
          </a:xfrm>
          <a:prstGeom prst="rect">
            <a:avLst/>
          </a:prstGeom>
          <a:noFill/>
        </p:spPr>
      </p:pic>
      <p:pic>
        <p:nvPicPr>
          <p:cNvPr id="18436" name="Picture 4" descr="http://t3.gstatic.com/images?q=tbn:ANd9GcR1IJkahmqWhllM-vNTipOuT5DCDtOnxyf3Rrrs6nCdqeWW8IEJ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 rot="20162425">
            <a:off x="5001723" y="3196717"/>
            <a:ext cx="2006791" cy="1478285"/>
          </a:xfrm>
          <a:prstGeom prst="rect">
            <a:avLst/>
          </a:prstGeom>
          <a:noFill/>
        </p:spPr>
      </p:pic>
      <p:pic>
        <p:nvPicPr>
          <p:cNvPr id="18438" name="Picture 6" descr="http://t0.gstatic.com/images?q=tbn:ANd9GcS3MQxxQK6HkW470eg3etnfrFjJta9fURC7PW3eeHrFUYkP3z9FeA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796136" y="4797152"/>
            <a:ext cx="2619375" cy="174307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Logotht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954498" y="0"/>
            <a:ext cx="2189502" cy="980728"/>
          </a:xfrm>
          <a:prstGeom prst="rect">
            <a:avLst/>
          </a:prstGeom>
        </p:spPr>
      </p:pic>
      <p:grpSp>
        <p:nvGrpSpPr>
          <p:cNvPr id="2" name="Grupo 6"/>
          <p:cNvGrpSpPr/>
          <p:nvPr/>
        </p:nvGrpSpPr>
        <p:grpSpPr>
          <a:xfrm>
            <a:off x="-504056" y="0"/>
            <a:ext cx="2627784" cy="1772813"/>
            <a:chOff x="3550856" y="2892326"/>
            <a:chExt cx="1367683" cy="923330"/>
          </a:xfrm>
        </p:grpSpPr>
        <p:sp>
          <p:nvSpPr>
            <p:cNvPr id="5" name="Retângulo 4"/>
            <p:cNvSpPr/>
            <p:nvPr/>
          </p:nvSpPr>
          <p:spPr>
            <a:xfrm>
              <a:off x="3550856" y="2892326"/>
              <a:ext cx="1367683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pt-BR" sz="5400" b="1" cap="none" spc="0" dirty="0" smtClean="0">
                  <a:ln w="31550" cmpd="sng">
                    <a:gradFill>
                      <a:gsLst>
                        <a:gs pos="25000">
                          <a:schemeClr val="accent1">
                            <a:shade val="25000"/>
                            <a:satMod val="190000"/>
                          </a:schemeClr>
                        </a:gs>
                        <a:gs pos="80000">
                          <a:schemeClr val="accent1">
                            <a:tint val="75000"/>
                            <a:satMod val="190000"/>
                          </a:schemeClr>
                        </a:gs>
                      </a:gsLst>
                      <a:lin ang="5400000"/>
                    </a:gradFill>
                    <a:prstDash val="solid"/>
                  </a:ln>
                  <a:solidFill>
                    <a:srgbClr val="FFFFFF"/>
                  </a:solidFill>
                  <a:effectLst>
                    <a:outerShdw blurRad="41275" dist="12700" dir="12000000" algn="tl" rotWithShape="0">
                      <a:srgbClr val="000000">
                        <a:alpha val="40000"/>
                      </a:srgbClr>
                    </a:outerShdw>
                  </a:effectLst>
                </a:rPr>
                <a:t>DEV</a:t>
              </a:r>
              <a:endParaRPr lang="pt-BR" sz="5400" b="1" cap="none" spc="0" dirty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FFFFFF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</a:endParaRPr>
            </a:p>
          </p:txBody>
        </p:sp>
        <p:sp>
          <p:nvSpPr>
            <p:cNvPr id="6" name="CaixaDeTexto 5"/>
            <p:cNvSpPr txBox="1"/>
            <p:nvPr/>
          </p:nvSpPr>
          <p:spPr>
            <a:xfrm>
              <a:off x="3874828" y="3229771"/>
              <a:ext cx="706409" cy="2858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dirty="0" smtClean="0"/>
                <a:t>Rio Claro</a:t>
              </a:r>
              <a:endParaRPr lang="pt-BR" dirty="0"/>
            </a:p>
          </p:txBody>
        </p:sp>
      </p:grpSp>
      <p:sp>
        <p:nvSpPr>
          <p:cNvPr id="8" name="Retângulo 7"/>
          <p:cNvSpPr/>
          <p:nvPr/>
        </p:nvSpPr>
        <p:spPr>
          <a:xfrm>
            <a:off x="1763688" y="221739"/>
            <a:ext cx="5183855" cy="83099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800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Mini-Curso Arduino</a:t>
            </a:r>
            <a:endParaRPr lang="pt-BR" sz="4800" b="1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</a:endParaRPr>
          </a:p>
        </p:txBody>
      </p:sp>
      <p:cxnSp>
        <p:nvCxnSpPr>
          <p:cNvPr id="10" name="Conector reto 9"/>
          <p:cNvCxnSpPr/>
          <p:nvPr/>
        </p:nvCxnSpPr>
        <p:spPr>
          <a:xfrm>
            <a:off x="179512" y="1124744"/>
            <a:ext cx="8784976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Retângulo 11"/>
          <p:cNvSpPr/>
          <p:nvPr/>
        </p:nvSpPr>
        <p:spPr>
          <a:xfrm>
            <a:off x="1111064" y="1844824"/>
            <a:ext cx="2013436" cy="70788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000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Contato:</a:t>
            </a:r>
            <a:endParaRPr lang="pt-BR" sz="4000" b="1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</a:endParaRPr>
          </a:p>
        </p:txBody>
      </p:sp>
      <p:sp>
        <p:nvSpPr>
          <p:cNvPr id="11" name="Retângulo 10"/>
          <p:cNvSpPr/>
          <p:nvPr/>
        </p:nvSpPr>
        <p:spPr>
          <a:xfrm>
            <a:off x="1399739" y="2636912"/>
            <a:ext cx="5987152" cy="384720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000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Samir Marques Teixeira</a:t>
            </a:r>
          </a:p>
          <a:p>
            <a:pPr algn="ctr"/>
            <a:endParaRPr lang="pt-BR" sz="4000" b="1" dirty="0" smtClean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</a:endParaRPr>
          </a:p>
          <a:p>
            <a:pPr algn="ctr"/>
            <a:r>
              <a:rPr lang="pt-BR" sz="2800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samate82@hotmail.com</a:t>
            </a:r>
          </a:p>
          <a:p>
            <a:pPr algn="ctr"/>
            <a:r>
              <a:rPr lang="pt-BR" sz="2800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samir@thingshackerteam.com</a:t>
            </a:r>
          </a:p>
          <a:p>
            <a:pPr algn="ctr"/>
            <a:endParaRPr lang="pt-BR" sz="4000" b="1" dirty="0" smtClean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</a:endParaRPr>
          </a:p>
          <a:p>
            <a:pPr algn="ctr"/>
            <a:r>
              <a:rPr lang="pt-BR" sz="2800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www.facebook.com/thingshackerteam</a:t>
            </a:r>
          </a:p>
          <a:p>
            <a:pPr algn="ctr"/>
            <a:endParaRPr lang="pt-BR" sz="4000" b="1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</a:endParaRPr>
          </a:p>
        </p:txBody>
      </p:sp>
      <p:sp>
        <p:nvSpPr>
          <p:cNvPr id="3" name="CaixaDeTexto 2"/>
          <p:cNvSpPr txBox="1"/>
          <p:nvPr/>
        </p:nvSpPr>
        <p:spPr>
          <a:xfrm>
            <a:off x="2850713" y="6132489"/>
            <a:ext cx="3085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192.168.1.100:8090/download</a:t>
            </a:r>
            <a:endParaRPr lang="pt-B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Logotht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954498" y="0"/>
            <a:ext cx="2189502" cy="980728"/>
          </a:xfrm>
          <a:prstGeom prst="rect">
            <a:avLst/>
          </a:prstGeom>
        </p:spPr>
      </p:pic>
      <p:grpSp>
        <p:nvGrpSpPr>
          <p:cNvPr id="2" name="Grupo 6"/>
          <p:cNvGrpSpPr/>
          <p:nvPr/>
        </p:nvGrpSpPr>
        <p:grpSpPr>
          <a:xfrm>
            <a:off x="-504056" y="0"/>
            <a:ext cx="2627784" cy="1772813"/>
            <a:chOff x="3550856" y="2892326"/>
            <a:chExt cx="1367683" cy="923330"/>
          </a:xfrm>
        </p:grpSpPr>
        <p:sp>
          <p:nvSpPr>
            <p:cNvPr id="5" name="Retângulo 4"/>
            <p:cNvSpPr/>
            <p:nvPr/>
          </p:nvSpPr>
          <p:spPr>
            <a:xfrm>
              <a:off x="3550856" y="2892326"/>
              <a:ext cx="1367683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pt-BR" sz="5400" b="1" cap="none" spc="0" dirty="0" smtClean="0">
                  <a:ln w="31550" cmpd="sng">
                    <a:gradFill>
                      <a:gsLst>
                        <a:gs pos="25000">
                          <a:schemeClr val="accent1">
                            <a:shade val="25000"/>
                            <a:satMod val="190000"/>
                          </a:schemeClr>
                        </a:gs>
                        <a:gs pos="80000">
                          <a:schemeClr val="accent1">
                            <a:tint val="75000"/>
                            <a:satMod val="190000"/>
                          </a:schemeClr>
                        </a:gs>
                      </a:gsLst>
                      <a:lin ang="5400000"/>
                    </a:gradFill>
                    <a:prstDash val="solid"/>
                  </a:ln>
                  <a:solidFill>
                    <a:srgbClr val="FFFFFF"/>
                  </a:solidFill>
                  <a:effectLst>
                    <a:outerShdw blurRad="41275" dist="12700" dir="12000000" algn="tl" rotWithShape="0">
                      <a:srgbClr val="000000">
                        <a:alpha val="40000"/>
                      </a:srgbClr>
                    </a:outerShdw>
                  </a:effectLst>
                </a:rPr>
                <a:t>DEV</a:t>
              </a:r>
              <a:endParaRPr lang="pt-BR" sz="5400" b="1" cap="none" spc="0" dirty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FFFFFF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</a:endParaRPr>
            </a:p>
          </p:txBody>
        </p:sp>
        <p:sp>
          <p:nvSpPr>
            <p:cNvPr id="6" name="CaixaDeTexto 5"/>
            <p:cNvSpPr txBox="1"/>
            <p:nvPr/>
          </p:nvSpPr>
          <p:spPr>
            <a:xfrm>
              <a:off x="3874828" y="3229771"/>
              <a:ext cx="706409" cy="2858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dirty="0" smtClean="0"/>
                <a:t>Rio Claro</a:t>
              </a:r>
              <a:endParaRPr lang="pt-BR" dirty="0"/>
            </a:p>
          </p:txBody>
        </p:sp>
      </p:grpSp>
      <p:sp>
        <p:nvSpPr>
          <p:cNvPr id="8" name="Retângulo 7"/>
          <p:cNvSpPr/>
          <p:nvPr/>
        </p:nvSpPr>
        <p:spPr>
          <a:xfrm>
            <a:off x="1763688" y="221739"/>
            <a:ext cx="5183855" cy="83099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800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Mini-Curso Arduino</a:t>
            </a:r>
            <a:endParaRPr lang="pt-BR" sz="4800" b="1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</a:endParaRPr>
          </a:p>
        </p:txBody>
      </p:sp>
      <p:cxnSp>
        <p:nvCxnSpPr>
          <p:cNvPr id="10" name="Conector reto 9"/>
          <p:cNvCxnSpPr/>
          <p:nvPr/>
        </p:nvCxnSpPr>
        <p:spPr>
          <a:xfrm>
            <a:off x="179512" y="1124744"/>
            <a:ext cx="8784976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Retângulo 11"/>
          <p:cNvSpPr/>
          <p:nvPr/>
        </p:nvSpPr>
        <p:spPr>
          <a:xfrm>
            <a:off x="726440" y="1844824"/>
            <a:ext cx="2782686" cy="70788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000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Referências:</a:t>
            </a:r>
            <a:endParaRPr lang="pt-BR" sz="4000" b="1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</a:endParaRPr>
          </a:p>
        </p:txBody>
      </p:sp>
      <p:sp>
        <p:nvSpPr>
          <p:cNvPr id="13" name="Retângulo 12"/>
          <p:cNvSpPr/>
          <p:nvPr/>
        </p:nvSpPr>
        <p:spPr>
          <a:xfrm>
            <a:off x="2195736" y="2924944"/>
            <a:ext cx="5227521" cy="2677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400" dirty="0" smtClean="0"/>
              <a:t>http://arduino.cc</a:t>
            </a:r>
          </a:p>
          <a:p>
            <a:r>
              <a:rPr lang="pt-BR" sz="2400" dirty="0" smtClean="0"/>
              <a:t>http://multilogica-shop.com/Referencia</a:t>
            </a:r>
          </a:p>
          <a:p>
            <a:r>
              <a:rPr lang="pt-BR" sz="2400" dirty="0" smtClean="0"/>
              <a:t>http://labdegaragem.com</a:t>
            </a:r>
          </a:p>
          <a:p>
            <a:r>
              <a:rPr lang="pt-BR" sz="2400" dirty="0" smtClean="0"/>
              <a:t>http://blog.eletronlivre.com.br/</a:t>
            </a:r>
          </a:p>
          <a:p>
            <a:endParaRPr lang="pt-BR" sz="2400" dirty="0" smtClean="0"/>
          </a:p>
          <a:p>
            <a:r>
              <a:rPr lang="pt-BR" sz="2400" dirty="0" smtClean="0"/>
              <a:t>Arduino Básico – Michael Roberts</a:t>
            </a:r>
          </a:p>
          <a:p>
            <a:r>
              <a:rPr lang="pt-BR" sz="2400" dirty="0" smtClean="0"/>
              <a:t>1º passos com Arduino – Massimo Banzi</a:t>
            </a:r>
            <a:endParaRPr lang="pt-BR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Logotht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954498" y="0"/>
            <a:ext cx="2189502" cy="980728"/>
          </a:xfrm>
          <a:prstGeom prst="rect">
            <a:avLst/>
          </a:prstGeom>
        </p:spPr>
      </p:pic>
      <p:grpSp>
        <p:nvGrpSpPr>
          <p:cNvPr id="2" name="Grupo 6"/>
          <p:cNvGrpSpPr/>
          <p:nvPr/>
        </p:nvGrpSpPr>
        <p:grpSpPr>
          <a:xfrm>
            <a:off x="-504056" y="0"/>
            <a:ext cx="2627784" cy="1772813"/>
            <a:chOff x="3550856" y="2892326"/>
            <a:chExt cx="1367683" cy="923330"/>
          </a:xfrm>
        </p:grpSpPr>
        <p:sp>
          <p:nvSpPr>
            <p:cNvPr id="5" name="Retângulo 4"/>
            <p:cNvSpPr/>
            <p:nvPr/>
          </p:nvSpPr>
          <p:spPr>
            <a:xfrm>
              <a:off x="3550856" y="2892326"/>
              <a:ext cx="1367683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pt-BR" sz="5400" b="1" cap="none" spc="0" dirty="0" smtClean="0">
                  <a:ln w="31550" cmpd="sng">
                    <a:gradFill>
                      <a:gsLst>
                        <a:gs pos="25000">
                          <a:schemeClr val="accent1">
                            <a:shade val="25000"/>
                            <a:satMod val="190000"/>
                          </a:schemeClr>
                        </a:gs>
                        <a:gs pos="80000">
                          <a:schemeClr val="accent1">
                            <a:tint val="75000"/>
                            <a:satMod val="190000"/>
                          </a:schemeClr>
                        </a:gs>
                      </a:gsLst>
                      <a:lin ang="5400000"/>
                    </a:gradFill>
                    <a:prstDash val="solid"/>
                  </a:ln>
                  <a:solidFill>
                    <a:srgbClr val="FFFFFF"/>
                  </a:solidFill>
                  <a:effectLst>
                    <a:outerShdw blurRad="41275" dist="12700" dir="12000000" algn="tl" rotWithShape="0">
                      <a:srgbClr val="000000">
                        <a:alpha val="40000"/>
                      </a:srgbClr>
                    </a:outerShdw>
                  </a:effectLst>
                </a:rPr>
                <a:t>DEV</a:t>
              </a:r>
              <a:endParaRPr lang="pt-BR" sz="5400" b="1" cap="none" spc="0" dirty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FFFFFF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</a:endParaRPr>
            </a:p>
          </p:txBody>
        </p:sp>
        <p:sp>
          <p:nvSpPr>
            <p:cNvPr id="6" name="CaixaDeTexto 5"/>
            <p:cNvSpPr txBox="1"/>
            <p:nvPr/>
          </p:nvSpPr>
          <p:spPr>
            <a:xfrm>
              <a:off x="3874828" y="3229771"/>
              <a:ext cx="706409" cy="2858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dirty="0" smtClean="0"/>
                <a:t>Rio Claro</a:t>
              </a:r>
              <a:endParaRPr lang="pt-BR" dirty="0"/>
            </a:p>
          </p:txBody>
        </p:sp>
      </p:grpSp>
      <p:sp>
        <p:nvSpPr>
          <p:cNvPr id="8" name="Retângulo 7"/>
          <p:cNvSpPr/>
          <p:nvPr/>
        </p:nvSpPr>
        <p:spPr>
          <a:xfrm>
            <a:off x="1763688" y="221739"/>
            <a:ext cx="5183855" cy="83099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800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Mini-Curso Arduino</a:t>
            </a:r>
            <a:endParaRPr lang="pt-BR" sz="4800" b="1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</a:endParaRPr>
          </a:p>
        </p:txBody>
      </p:sp>
      <p:cxnSp>
        <p:nvCxnSpPr>
          <p:cNvPr id="10" name="Conector reto 9"/>
          <p:cNvCxnSpPr/>
          <p:nvPr/>
        </p:nvCxnSpPr>
        <p:spPr>
          <a:xfrm>
            <a:off x="179512" y="1124744"/>
            <a:ext cx="8784976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Retângulo 11"/>
          <p:cNvSpPr/>
          <p:nvPr/>
        </p:nvSpPr>
        <p:spPr>
          <a:xfrm>
            <a:off x="395536" y="1844824"/>
            <a:ext cx="4251677" cy="70788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000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Arduino: Hardware</a:t>
            </a:r>
            <a:endParaRPr lang="pt-BR" sz="4000" b="1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</a:endParaRPr>
          </a:p>
        </p:txBody>
      </p:sp>
      <p:pic>
        <p:nvPicPr>
          <p:cNvPr id="17414" name="Picture 6" descr="http://www.codeproject.com/KB/system/IntroductionToArduino/ArduinoDiecimilaComponents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75656" y="2780928"/>
            <a:ext cx="6096000" cy="349567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Logotht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954498" y="0"/>
            <a:ext cx="2189502" cy="980728"/>
          </a:xfrm>
          <a:prstGeom prst="rect">
            <a:avLst/>
          </a:prstGeom>
        </p:spPr>
      </p:pic>
      <p:grpSp>
        <p:nvGrpSpPr>
          <p:cNvPr id="2" name="Grupo 6"/>
          <p:cNvGrpSpPr/>
          <p:nvPr/>
        </p:nvGrpSpPr>
        <p:grpSpPr>
          <a:xfrm>
            <a:off x="-504056" y="0"/>
            <a:ext cx="2627784" cy="1772813"/>
            <a:chOff x="3550856" y="2892326"/>
            <a:chExt cx="1367683" cy="923330"/>
          </a:xfrm>
        </p:grpSpPr>
        <p:sp>
          <p:nvSpPr>
            <p:cNvPr id="5" name="Retângulo 4"/>
            <p:cNvSpPr/>
            <p:nvPr/>
          </p:nvSpPr>
          <p:spPr>
            <a:xfrm>
              <a:off x="3550856" y="2892326"/>
              <a:ext cx="1367683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pt-BR" sz="5400" b="1" cap="none" spc="0" dirty="0" smtClean="0">
                  <a:ln w="31550" cmpd="sng">
                    <a:gradFill>
                      <a:gsLst>
                        <a:gs pos="25000">
                          <a:schemeClr val="accent1">
                            <a:shade val="25000"/>
                            <a:satMod val="190000"/>
                          </a:schemeClr>
                        </a:gs>
                        <a:gs pos="80000">
                          <a:schemeClr val="accent1">
                            <a:tint val="75000"/>
                            <a:satMod val="190000"/>
                          </a:schemeClr>
                        </a:gs>
                      </a:gsLst>
                      <a:lin ang="5400000"/>
                    </a:gradFill>
                    <a:prstDash val="solid"/>
                  </a:ln>
                  <a:solidFill>
                    <a:srgbClr val="FFFFFF"/>
                  </a:solidFill>
                  <a:effectLst>
                    <a:outerShdw blurRad="41275" dist="12700" dir="12000000" algn="tl" rotWithShape="0">
                      <a:srgbClr val="000000">
                        <a:alpha val="40000"/>
                      </a:srgbClr>
                    </a:outerShdw>
                  </a:effectLst>
                </a:rPr>
                <a:t>DEV</a:t>
              </a:r>
              <a:endParaRPr lang="pt-BR" sz="5400" b="1" cap="none" spc="0" dirty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FFFFFF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</a:endParaRPr>
            </a:p>
          </p:txBody>
        </p:sp>
        <p:sp>
          <p:nvSpPr>
            <p:cNvPr id="6" name="CaixaDeTexto 5"/>
            <p:cNvSpPr txBox="1"/>
            <p:nvPr/>
          </p:nvSpPr>
          <p:spPr>
            <a:xfrm>
              <a:off x="3874828" y="3229771"/>
              <a:ext cx="706409" cy="2858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dirty="0" smtClean="0"/>
                <a:t>Rio Claro</a:t>
              </a:r>
              <a:endParaRPr lang="pt-BR" dirty="0"/>
            </a:p>
          </p:txBody>
        </p:sp>
      </p:grpSp>
      <p:sp>
        <p:nvSpPr>
          <p:cNvPr id="8" name="Retângulo 7"/>
          <p:cNvSpPr/>
          <p:nvPr/>
        </p:nvSpPr>
        <p:spPr>
          <a:xfrm>
            <a:off x="1763688" y="221739"/>
            <a:ext cx="5183855" cy="83099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800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Mini-Curso Arduino</a:t>
            </a:r>
            <a:endParaRPr lang="pt-BR" sz="4800" b="1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</a:endParaRPr>
          </a:p>
        </p:txBody>
      </p:sp>
      <p:cxnSp>
        <p:nvCxnSpPr>
          <p:cNvPr id="10" name="Conector reto 9"/>
          <p:cNvCxnSpPr/>
          <p:nvPr/>
        </p:nvCxnSpPr>
        <p:spPr>
          <a:xfrm>
            <a:off x="179512" y="1124744"/>
            <a:ext cx="8784976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Retângulo 11"/>
          <p:cNvSpPr/>
          <p:nvPr/>
        </p:nvSpPr>
        <p:spPr>
          <a:xfrm>
            <a:off x="395536" y="1844824"/>
            <a:ext cx="4251677" cy="70788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000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Arduino: Hardware</a:t>
            </a:r>
            <a:endParaRPr lang="pt-BR" sz="4000" b="1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</a:endParaRPr>
          </a:p>
        </p:txBody>
      </p:sp>
      <p:sp>
        <p:nvSpPr>
          <p:cNvPr id="11" name="Retângulo 10"/>
          <p:cNvSpPr/>
          <p:nvPr/>
        </p:nvSpPr>
        <p:spPr>
          <a:xfrm>
            <a:off x="602357" y="2828543"/>
            <a:ext cx="6074420" cy="332398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lIns="91440" tIns="45720" rIns="91440" bIns="45720">
            <a:spAutoFit/>
          </a:bodyPr>
          <a:lstStyle/>
          <a:p>
            <a:r>
              <a:rPr lang="pt-BR" sz="3000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Led Serial: 0 (</a:t>
            </a:r>
            <a:r>
              <a:rPr lang="pt-BR" sz="3000" b="1" dirty="0" err="1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rx</a:t>
            </a:r>
            <a:r>
              <a:rPr lang="pt-BR" sz="3000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) e 1 (</a:t>
            </a:r>
            <a:r>
              <a:rPr lang="pt-BR" sz="3000" b="1" dirty="0" err="1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tx</a:t>
            </a:r>
            <a:r>
              <a:rPr lang="pt-BR" sz="3000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),</a:t>
            </a:r>
          </a:p>
          <a:p>
            <a:r>
              <a:rPr lang="pt-BR" sz="3000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usado para receber (</a:t>
            </a:r>
            <a:r>
              <a:rPr lang="pt-BR" sz="3000" b="1" dirty="0" err="1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rx</a:t>
            </a:r>
            <a:r>
              <a:rPr lang="pt-BR" sz="3000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), </a:t>
            </a:r>
          </a:p>
          <a:p>
            <a:r>
              <a:rPr lang="pt-BR" sz="3000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transmitir (</a:t>
            </a:r>
            <a:r>
              <a:rPr lang="pt-BR" sz="3000" b="1" dirty="0" err="1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tx</a:t>
            </a:r>
            <a:r>
              <a:rPr lang="pt-BR" sz="3000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) </a:t>
            </a:r>
          </a:p>
          <a:p>
            <a:r>
              <a:rPr lang="pt-BR" sz="3000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TTL dados seriais.</a:t>
            </a:r>
          </a:p>
          <a:p>
            <a:endParaRPr lang="pt-BR" sz="3000" b="1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</a:endParaRPr>
          </a:p>
          <a:p>
            <a:r>
              <a:rPr lang="pt-BR" sz="3000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Chip FTDI: (Comunicação Serial USB).</a:t>
            </a:r>
          </a:p>
          <a:p>
            <a:endParaRPr lang="pt-BR" sz="3000" b="1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</a:endParaRP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84168" y="2924944"/>
            <a:ext cx="2696300" cy="1944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Logotht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954498" y="0"/>
            <a:ext cx="2189502" cy="980728"/>
          </a:xfrm>
          <a:prstGeom prst="rect">
            <a:avLst/>
          </a:prstGeom>
        </p:spPr>
      </p:pic>
      <p:grpSp>
        <p:nvGrpSpPr>
          <p:cNvPr id="2" name="Grupo 6"/>
          <p:cNvGrpSpPr/>
          <p:nvPr/>
        </p:nvGrpSpPr>
        <p:grpSpPr>
          <a:xfrm>
            <a:off x="-504056" y="0"/>
            <a:ext cx="2627784" cy="1772813"/>
            <a:chOff x="3550856" y="2892326"/>
            <a:chExt cx="1367683" cy="923330"/>
          </a:xfrm>
        </p:grpSpPr>
        <p:sp>
          <p:nvSpPr>
            <p:cNvPr id="5" name="Retângulo 4"/>
            <p:cNvSpPr/>
            <p:nvPr/>
          </p:nvSpPr>
          <p:spPr>
            <a:xfrm>
              <a:off x="3550856" y="2892326"/>
              <a:ext cx="1367683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pt-BR" sz="5400" b="1" cap="none" spc="0" dirty="0" smtClean="0">
                  <a:ln w="31550" cmpd="sng">
                    <a:gradFill>
                      <a:gsLst>
                        <a:gs pos="25000">
                          <a:schemeClr val="accent1">
                            <a:shade val="25000"/>
                            <a:satMod val="190000"/>
                          </a:schemeClr>
                        </a:gs>
                        <a:gs pos="80000">
                          <a:schemeClr val="accent1">
                            <a:tint val="75000"/>
                            <a:satMod val="190000"/>
                          </a:schemeClr>
                        </a:gs>
                      </a:gsLst>
                      <a:lin ang="5400000"/>
                    </a:gradFill>
                    <a:prstDash val="solid"/>
                  </a:ln>
                  <a:solidFill>
                    <a:srgbClr val="FFFFFF"/>
                  </a:solidFill>
                  <a:effectLst>
                    <a:outerShdw blurRad="41275" dist="12700" dir="12000000" algn="tl" rotWithShape="0">
                      <a:srgbClr val="000000">
                        <a:alpha val="40000"/>
                      </a:srgbClr>
                    </a:outerShdw>
                  </a:effectLst>
                </a:rPr>
                <a:t>DEV</a:t>
              </a:r>
              <a:endParaRPr lang="pt-BR" sz="5400" b="1" cap="none" spc="0" dirty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FFFFFF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</a:endParaRPr>
            </a:p>
          </p:txBody>
        </p:sp>
        <p:sp>
          <p:nvSpPr>
            <p:cNvPr id="6" name="CaixaDeTexto 5"/>
            <p:cNvSpPr txBox="1"/>
            <p:nvPr/>
          </p:nvSpPr>
          <p:spPr>
            <a:xfrm>
              <a:off x="3874828" y="3229771"/>
              <a:ext cx="706409" cy="2858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dirty="0" smtClean="0"/>
                <a:t>Rio Claro</a:t>
              </a:r>
              <a:endParaRPr lang="pt-BR" dirty="0"/>
            </a:p>
          </p:txBody>
        </p:sp>
      </p:grpSp>
      <p:sp>
        <p:nvSpPr>
          <p:cNvPr id="8" name="Retângulo 7"/>
          <p:cNvSpPr/>
          <p:nvPr/>
        </p:nvSpPr>
        <p:spPr>
          <a:xfrm>
            <a:off x="1763688" y="221739"/>
            <a:ext cx="5183855" cy="83099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800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Mini-Curso Arduino</a:t>
            </a:r>
            <a:endParaRPr lang="pt-BR" sz="4800" b="1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</a:endParaRPr>
          </a:p>
        </p:txBody>
      </p:sp>
      <p:cxnSp>
        <p:nvCxnSpPr>
          <p:cNvPr id="10" name="Conector reto 9"/>
          <p:cNvCxnSpPr/>
          <p:nvPr/>
        </p:nvCxnSpPr>
        <p:spPr>
          <a:xfrm>
            <a:off x="179512" y="1124744"/>
            <a:ext cx="8784976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Retângulo 11"/>
          <p:cNvSpPr/>
          <p:nvPr/>
        </p:nvSpPr>
        <p:spPr>
          <a:xfrm>
            <a:off x="395536" y="1844824"/>
            <a:ext cx="4251677" cy="70788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000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Arduino: Hardware</a:t>
            </a:r>
            <a:endParaRPr lang="pt-BR" sz="4000" b="1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</a:endParaRPr>
          </a:p>
        </p:txBody>
      </p:sp>
      <p:sp>
        <p:nvSpPr>
          <p:cNvPr id="11" name="Retângulo 10"/>
          <p:cNvSpPr/>
          <p:nvPr/>
        </p:nvSpPr>
        <p:spPr>
          <a:xfrm>
            <a:off x="602357" y="2828543"/>
            <a:ext cx="4424224" cy="240065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lIns="91440" tIns="45720" rIns="91440" bIns="45720">
            <a:spAutoFit/>
          </a:bodyPr>
          <a:lstStyle/>
          <a:p>
            <a:r>
              <a:rPr lang="pt-BR" sz="3000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Saídas com PWM</a:t>
            </a:r>
          </a:p>
          <a:p>
            <a:r>
              <a:rPr lang="pt-BR" sz="3000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(Pulse </a:t>
            </a:r>
            <a:r>
              <a:rPr lang="pt-BR" sz="3000" b="1" dirty="0" err="1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Width</a:t>
            </a:r>
            <a:r>
              <a:rPr lang="pt-BR" sz="3000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 </a:t>
            </a:r>
            <a:r>
              <a:rPr lang="pt-BR" sz="3000" b="1" dirty="0" err="1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Modulation</a:t>
            </a:r>
            <a:r>
              <a:rPr lang="pt-BR" sz="3000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).</a:t>
            </a:r>
          </a:p>
          <a:p>
            <a:endParaRPr lang="pt-BR" sz="3000" b="1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</a:endParaRPr>
          </a:p>
          <a:p>
            <a:r>
              <a:rPr lang="pt-BR" sz="3000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Possui 6 saídas: </a:t>
            </a:r>
          </a:p>
          <a:p>
            <a:r>
              <a:rPr lang="pt-BR" sz="3000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3, 5, 6, 9, 10, 11 </a:t>
            </a:r>
            <a:endParaRPr lang="pt-BR" sz="3000" b="1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</a:endParaRPr>
          </a:p>
        </p:txBody>
      </p:sp>
      <p:pic>
        <p:nvPicPr>
          <p:cNvPr id="21510" name="Picture 6" descr="http://cs.smith.edu/dftwiki/images/3/3b/ArduinoPWM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63405" y="1628800"/>
            <a:ext cx="4029075" cy="440055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Logotht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954498" y="0"/>
            <a:ext cx="2189502" cy="980728"/>
          </a:xfrm>
          <a:prstGeom prst="rect">
            <a:avLst/>
          </a:prstGeom>
        </p:spPr>
      </p:pic>
      <p:grpSp>
        <p:nvGrpSpPr>
          <p:cNvPr id="2" name="Grupo 6"/>
          <p:cNvGrpSpPr/>
          <p:nvPr/>
        </p:nvGrpSpPr>
        <p:grpSpPr>
          <a:xfrm>
            <a:off x="-504056" y="0"/>
            <a:ext cx="2627784" cy="1772813"/>
            <a:chOff x="3550856" y="2892326"/>
            <a:chExt cx="1367683" cy="923330"/>
          </a:xfrm>
        </p:grpSpPr>
        <p:sp>
          <p:nvSpPr>
            <p:cNvPr id="5" name="Retângulo 4"/>
            <p:cNvSpPr/>
            <p:nvPr/>
          </p:nvSpPr>
          <p:spPr>
            <a:xfrm>
              <a:off x="3550856" y="2892326"/>
              <a:ext cx="1367683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pt-BR" sz="5400" b="1" cap="none" spc="0" dirty="0" smtClean="0">
                  <a:ln w="31550" cmpd="sng">
                    <a:gradFill>
                      <a:gsLst>
                        <a:gs pos="25000">
                          <a:schemeClr val="accent1">
                            <a:shade val="25000"/>
                            <a:satMod val="190000"/>
                          </a:schemeClr>
                        </a:gs>
                        <a:gs pos="80000">
                          <a:schemeClr val="accent1">
                            <a:tint val="75000"/>
                            <a:satMod val="190000"/>
                          </a:schemeClr>
                        </a:gs>
                      </a:gsLst>
                      <a:lin ang="5400000"/>
                    </a:gradFill>
                    <a:prstDash val="solid"/>
                  </a:ln>
                  <a:solidFill>
                    <a:srgbClr val="FFFFFF"/>
                  </a:solidFill>
                  <a:effectLst>
                    <a:outerShdw blurRad="41275" dist="12700" dir="12000000" algn="tl" rotWithShape="0">
                      <a:srgbClr val="000000">
                        <a:alpha val="40000"/>
                      </a:srgbClr>
                    </a:outerShdw>
                  </a:effectLst>
                </a:rPr>
                <a:t>DEV</a:t>
              </a:r>
              <a:endParaRPr lang="pt-BR" sz="5400" b="1" cap="none" spc="0" dirty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FFFFFF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</a:endParaRPr>
            </a:p>
          </p:txBody>
        </p:sp>
        <p:sp>
          <p:nvSpPr>
            <p:cNvPr id="6" name="CaixaDeTexto 5"/>
            <p:cNvSpPr txBox="1"/>
            <p:nvPr/>
          </p:nvSpPr>
          <p:spPr>
            <a:xfrm>
              <a:off x="3874828" y="3229771"/>
              <a:ext cx="706409" cy="2858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dirty="0" smtClean="0"/>
                <a:t>Rio Claro</a:t>
              </a:r>
              <a:endParaRPr lang="pt-BR" dirty="0"/>
            </a:p>
          </p:txBody>
        </p:sp>
      </p:grpSp>
      <p:sp>
        <p:nvSpPr>
          <p:cNvPr id="8" name="Retângulo 7"/>
          <p:cNvSpPr/>
          <p:nvPr/>
        </p:nvSpPr>
        <p:spPr>
          <a:xfrm>
            <a:off x="1763688" y="221739"/>
            <a:ext cx="5183855" cy="83099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800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Mini-Curso Arduino</a:t>
            </a:r>
            <a:endParaRPr lang="pt-BR" sz="4800" b="1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</a:endParaRPr>
          </a:p>
        </p:txBody>
      </p:sp>
      <p:cxnSp>
        <p:nvCxnSpPr>
          <p:cNvPr id="10" name="Conector reto 9"/>
          <p:cNvCxnSpPr/>
          <p:nvPr/>
        </p:nvCxnSpPr>
        <p:spPr>
          <a:xfrm>
            <a:off x="179512" y="1124744"/>
            <a:ext cx="8784976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Retângulo 11"/>
          <p:cNvSpPr/>
          <p:nvPr/>
        </p:nvSpPr>
        <p:spPr>
          <a:xfrm>
            <a:off x="250338" y="1844824"/>
            <a:ext cx="6805133" cy="70788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000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Arduino...! só quadrado assim?</a:t>
            </a:r>
            <a:endParaRPr lang="pt-BR" sz="4000" b="1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</a:endParaRPr>
          </a:p>
        </p:txBody>
      </p:sp>
      <p:pic>
        <p:nvPicPr>
          <p:cNvPr id="22530" name="Picture 2" descr="http://arduino.cc/en/uploads/Main/ArduinoUnoSmd450px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73982" y="2924944"/>
            <a:ext cx="4286250" cy="302895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Logotht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954498" y="0"/>
            <a:ext cx="2189502" cy="980728"/>
          </a:xfrm>
          <a:prstGeom prst="rect">
            <a:avLst/>
          </a:prstGeom>
        </p:spPr>
      </p:pic>
      <p:grpSp>
        <p:nvGrpSpPr>
          <p:cNvPr id="2" name="Grupo 6"/>
          <p:cNvGrpSpPr/>
          <p:nvPr/>
        </p:nvGrpSpPr>
        <p:grpSpPr>
          <a:xfrm>
            <a:off x="-504056" y="0"/>
            <a:ext cx="2627784" cy="1772813"/>
            <a:chOff x="3550856" y="2892326"/>
            <a:chExt cx="1367683" cy="923330"/>
          </a:xfrm>
        </p:grpSpPr>
        <p:sp>
          <p:nvSpPr>
            <p:cNvPr id="5" name="Retângulo 4"/>
            <p:cNvSpPr/>
            <p:nvPr/>
          </p:nvSpPr>
          <p:spPr>
            <a:xfrm>
              <a:off x="3550856" y="2892326"/>
              <a:ext cx="1367683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pt-BR" sz="5400" b="1" cap="none" spc="0" dirty="0" smtClean="0">
                  <a:ln w="31550" cmpd="sng">
                    <a:gradFill>
                      <a:gsLst>
                        <a:gs pos="25000">
                          <a:schemeClr val="accent1">
                            <a:shade val="25000"/>
                            <a:satMod val="190000"/>
                          </a:schemeClr>
                        </a:gs>
                        <a:gs pos="80000">
                          <a:schemeClr val="accent1">
                            <a:tint val="75000"/>
                            <a:satMod val="190000"/>
                          </a:schemeClr>
                        </a:gs>
                      </a:gsLst>
                      <a:lin ang="5400000"/>
                    </a:gradFill>
                    <a:prstDash val="solid"/>
                  </a:ln>
                  <a:solidFill>
                    <a:srgbClr val="FFFFFF"/>
                  </a:solidFill>
                  <a:effectLst>
                    <a:outerShdw blurRad="41275" dist="12700" dir="12000000" algn="tl" rotWithShape="0">
                      <a:srgbClr val="000000">
                        <a:alpha val="40000"/>
                      </a:srgbClr>
                    </a:outerShdw>
                  </a:effectLst>
                </a:rPr>
                <a:t>DEV</a:t>
              </a:r>
              <a:endParaRPr lang="pt-BR" sz="5400" b="1" cap="none" spc="0" dirty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FFFFFF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</a:endParaRPr>
            </a:p>
          </p:txBody>
        </p:sp>
        <p:sp>
          <p:nvSpPr>
            <p:cNvPr id="6" name="CaixaDeTexto 5"/>
            <p:cNvSpPr txBox="1"/>
            <p:nvPr/>
          </p:nvSpPr>
          <p:spPr>
            <a:xfrm>
              <a:off x="3874828" y="3229771"/>
              <a:ext cx="706409" cy="2858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dirty="0" smtClean="0"/>
                <a:t>Rio Claro</a:t>
              </a:r>
              <a:endParaRPr lang="pt-BR" dirty="0"/>
            </a:p>
          </p:txBody>
        </p:sp>
      </p:grpSp>
      <p:sp>
        <p:nvSpPr>
          <p:cNvPr id="8" name="Retângulo 7"/>
          <p:cNvSpPr/>
          <p:nvPr/>
        </p:nvSpPr>
        <p:spPr>
          <a:xfrm>
            <a:off x="1763688" y="221739"/>
            <a:ext cx="5183855" cy="83099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800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Mini-Curso Arduino</a:t>
            </a:r>
            <a:endParaRPr lang="pt-BR" sz="4800" b="1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</a:endParaRPr>
          </a:p>
        </p:txBody>
      </p:sp>
      <p:cxnSp>
        <p:nvCxnSpPr>
          <p:cNvPr id="10" name="Conector reto 9"/>
          <p:cNvCxnSpPr/>
          <p:nvPr/>
        </p:nvCxnSpPr>
        <p:spPr>
          <a:xfrm>
            <a:off x="179512" y="1124744"/>
            <a:ext cx="8784976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Retângulo 11"/>
          <p:cNvSpPr/>
          <p:nvPr/>
        </p:nvSpPr>
        <p:spPr>
          <a:xfrm>
            <a:off x="647677" y="1700808"/>
            <a:ext cx="5441939" cy="132343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lIns="91440" tIns="45720" rIns="91440" bIns="45720">
            <a:spAutoFit/>
          </a:bodyPr>
          <a:lstStyle/>
          <a:p>
            <a:r>
              <a:rPr lang="pt-BR" sz="4000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Tem vários modelos </a:t>
            </a:r>
          </a:p>
          <a:p>
            <a:r>
              <a:rPr lang="pt-BR" sz="4000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para aplicações diversas.</a:t>
            </a:r>
            <a:endParaRPr lang="pt-BR" sz="4000" b="1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</a:endParaRPr>
          </a:p>
        </p:txBody>
      </p:sp>
      <p:pic>
        <p:nvPicPr>
          <p:cNvPr id="23554" name="Picture 2" descr="http://www.robotshop.com/blog/en/files/arduino-microcontrollers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91680" y="3140968"/>
            <a:ext cx="6153150" cy="320992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489</TotalTime>
  <Words>873</Words>
  <Application>Microsoft Office PowerPoint</Application>
  <PresentationFormat>Apresentação na tela (4:3)</PresentationFormat>
  <Paragraphs>287</Paragraphs>
  <Slides>41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41</vt:i4>
      </vt:variant>
    </vt:vector>
  </HeadingPairs>
  <TitlesOfParts>
    <vt:vector size="44" baseType="lpstr">
      <vt:lpstr>Arial</vt:lpstr>
      <vt:lpstr>Calibri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>Dedini S/A Indústrias de Base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SamirMT</dc:creator>
  <cp:lastModifiedBy>SamirMT</cp:lastModifiedBy>
  <cp:revision>73</cp:revision>
  <dcterms:created xsi:type="dcterms:W3CDTF">2014-03-20T11:49:38Z</dcterms:created>
  <dcterms:modified xsi:type="dcterms:W3CDTF">2014-03-22T15:34:10Z</dcterms:modified>
</cp:coreProperties>
</file>